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3" r:id="rId5"/>
    <p:sldId id="264" r:id="rId6"/>
    <p:sldId id="262" r:id="rId7"/>
    <p:sldId id="265" r:id="rId8"/>
    <p:sldId id="266" r:id="rId9"/>
    <p:sldId id="260" r:id="rId10"/>
    <p:sldId id="267" r:id="rId11"/>
    <p:sldId id="268" r:id="rId12"/>
    <p:sldId id="261" r:id="rId13"/>
    <p:sldId id="269" r:id="rId14"/>
    <p:sldId id="270" r:id="rId15"/>
    <p:sldId id="25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2D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8C090-C655-4E9F-84A8-34032936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CCC8-13BE-4714-9B84-E11EAB0378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24725" r="32321" b="36699"/>
          <a:stretch>
            <a:fillRect/>
          </a:stretch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26903" y="2794064"/>
            <a:ext cx="573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D3C18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北欧清新简约通用</a:t>
            </a:r>
          </a:p>
        </p:txBody>
      </p:sp>
      <p:sp>
        <p:nvSpPr>
          <p:cNvPr id="7" name="矩形 6"/>
          <p:cNvSpPr/>
          <p:nvPr/>
        </p:nvSpPr>
        <p:spPr>
          <a:xfrm>
            <a:off x="3746639" y="3631007"/>
            <a:ext cx="4698722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rgbClr val="9D9F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</a:t>
            </a:r>
            <a:r>
              <a:rPr lang="en-US" altLang="zh-CN" sz="1100" dirty="0" err="1">
                <a:solidFill>
                  <a:srgbClr val="9D9F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congue</a:t>
            </a:r>
            <a:r>
              <a:rPr lang="en-US" altLang="zh-CN" sz="1100" dirty="0">
                <a:solidFill>
                  <a:srgbClr val="9D9F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>
                <a:solidFill>
                  <a:srgbClr val="9D9F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massa</a:t>
            </a:r>
            <a:endParaRPr lang="zh-CN" altLang="en-US" sz="1100" dirty="0">
              <a:solidFill>
                <a:srgbClr val="9D9F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466521" y="4472087"/>
            <a:ext cx="1258957" cy="0"/>
          </a:xfrm>
          <a:prstGeom prst="line">
            <a:avLst/>
          </a:prstGeom>
          <a:ln w="57150">
            <a:solidFill>
              <a:srgbClr val="ECC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8"/>
          <p:cNvSpPr/>
          <p:nvPr/>
        </p:nvSpPr>
        <p:spPr>
          <a:xfrm>
            <a:off x="4962000" y="4766131"/>
            <a:ext cx="2268000" cy="373665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小清新游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" y="-91077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24725" r="32321" b="36699"/>
          <a:stretch>
            <a:fillRect/>
          </a:stretch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85520" y="448218"/>
            <a:ext cx="1620957" cy="662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63615" y="959641"/>
            <a:ext cx="3664771" cy="30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n-US" altLang="zh-CN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consectetuer</a:t>
            </a:r>
            <a:endParaRPr lang="en-US" altLang="zh-CN" sz="8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11"/>
          <p:cNvSpPr>
            <a:spLocks noChangeArrowheads="1"/>
          </p:cNvSpPr>
          <p:nvPr/>
        </p:nvSpPr>
        <p:spPr bwMode="auto">
          <a:xfrm>
            <a:off x="1802765" y="2579687"/>
            <a:ext cx="2243138" cy="1698625"/>
          </a:xfrm>
          <a:custGeom>
            <a:avLst/>
            <a:gdLst>
              <a:gd name="T0" fmla="*/ 2243138 w 1552486"/>
              <a:gd name="T1" fmla="*/ 1698625 h 1174802"/>
              <a:gd name="T2" fmla="*/ 2243138 w 1552486"/>
              <a:gd name="T3" fmla="*/ 792502 h 1174802"/>
              <a:gd name="T4" fmla="*/ 2094968 w 1552486"/>
              <a:gd name="T5" fmla="*/ 792502 h 1174802"/>
              <a:gd name="T6" fmla="*/ 2094968 w 1552486"/>
              <a:gd name="T7" fmla="*/ 854283 h 1174802"/>
              <a:gd name="T8" fmla="*/ 1465244 w 1552486"/>
              <a:gd name="T9" fmla="*/ 224117 h 1174802"/>
              <a:gd name="T10" fmla="*/ 0 w 1552486"/>
              <a:gd name="T11" fmla="*/ 401222 h 1174802"/>
              <a:gd name="T12" fmla="*/ 436281 w 1552486"/>
              <a:gd name="T13" fmla="*/ 582448 h 1174802"/>
              <a:gd name="T14" fmla="*/ 1411738 w 1552486"/>
              <a:gd name="T15" fmla="*/ 1546232 h 1174802"/>
              <a:gd name="T16" fmla="*/ 1341767 w 1552486"/>
              <a:gd name="T17" fmla="*/ 1546232 h 1174802"/>
              <a:gd name="T18" fmla="*/ 1341767 w 1552486"/>
              <a:gd name="T19" fmla="*/ 1698625 h 1174802"/>
              <a:gd name="T20" fmla="*/ 2243138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AFE2D0"/>
          </a:solidFill>
          <a:ln w="12700" cap="flat" cmpd="sng">
            <a:noFill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任意多边形 14"/>
          <p:cNvSpPr>
            <a:spLocks noChangeArrowheads="1"/>
          </p:cNvSpPr>
          <p:nvPr/>
        </p:nvSpPr>
        <p:spPr bwMode="auto">
          <a:xfrm flipV="1">
            <a:off x="3931603" y="3429000"/>
            <a:ext cx="2243137" cy="1698625"/>
          </a:xfrm>
          <a:custGeom>
            <a:avLst/>
            <a:gdLst>
              <a:gd name="T0" fmla="*/ 2243137 w 1552486"/>
              <a:gd name="T1" fmla="*/ 1698625 h 1174802"/>
              <a:gd name="T2" fmla="*/ 2243137 w 1552486"/>
              <a:gd name="T3" fmla="*/ 792502 h 1174802"/>
              <a:gd name="T4" fmla="*/ 2094967 w 1552486"/>
              <a:gd name="T5" fmla="*/ 792502 h 1174802"/>
              <a:gd name="T6" fmla="*/ 2094967 w 1552486"/>
              <a:gd name="T7" fmla="*/ 854283 h 1174802"/>
              <a:gd name="T8" fmla="*/ 1465243 w 1552486"/>
              <a:gd name="T9" fmla="*/ 224117 h 1174802"/>
              <a:gd name="T10" fmla="*/ 0 w 1552486"/>
              <a:gd name="T11" fmla="*/ 401222 h 1174802"/>
              <a:gd name="T12" fmla="*/ 436281 w 1552486"/>
              <a:gd name="T13" fmla="*/ 582448 h 1174802"/>
              <a:gd name="T14" fmla="*/ 1411737 w 1552486"/>
              <a:gd name="T15" fmla="*/ 1546232 h 1174802"/>
              <a:gd name="T16" fmla="*/ 1341766 w 1552486"/>
              <a:gd name="T17" fmla="*/ 1546232 h 1174802"/>
              <a:gd name="T18" fmla="*/ 1341766 w 1552486"/>
              <a:gd name="T19" fmla="*/ 1698625 h 1174802"/>
              <a:gd name="T20" fmla="*/ 2243137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任意多边形 18"/>
          <p:cNvSpPr>
            <a:spLocks noChangeArrowheads="1"/>
          </p:cNvSpPr>
          <p:nvPr/>
        </p:nvSpPr>
        <p:spPr bwMode="auto">
          <a:xfrm>
            <a:off x="6062028" y="2579687"/>
            <a:ext cx="2243137" cy="1698625"/>
          </a:xfrm>
          <a:custGeom>
            <a:avLst/>
            <a:gdLst>
              <a:gd name="T0" fmla="*/ 2243137 w 1552486"/>
              <a:gd name="T1" fmla="*/ 1698625 h 1174802"/>
              <a:gd name="T2" fmla="*/ 2243137 w 1552486"/>
              <a:gd name="T3" fmla="*/ 792502 h 1174802"/>
              <a:gd name="T4" fmla="*/ 2094967 w 1552486"/>
              <a:gd name="T5" fmla="*/ 792502 h 1174802"/>
              <a:gd name="T6" fmla="*/ 2094967 w 1552486"/>
              <a:gd name="T7" fmla="*/ 854283 h 1174802"/>
              <a:gd name="T8" fmla="*/ 1465243 w 1552486"/>
              <a:gd name="T9" fmla="*/ 224117 h 1174802"/>
              <a:gd name="T10" fmla="*/ 0 w 1552486"/>
              <a:gd name="T11" fmla="*/ 401222 h 1174802"/>
              <a:gd name="T12" fmla="*/ 436281 w 1552486"/>
              <a:gd name="T13" fmla="*/ 582448 h 1174802"/>
              <a:gd name="T14" fmla="*/ 1411737 w 1552486"/>
              <a:gd name="T15" fmla="*/ 1546232 h 1174802"/>
              <a:gd name="T16" fmla="*/ 1341766 w 1552486"/>
              <a:gd name="T17" fmla="*/ 1546232 h 1174802"/>
              <a:gd name="T18" fmla="*/ 1341766 w 1552486"/>
              <a:gd name="T19" fmla="*/ 1698625 h 1174802"/>
              <a:gd name="T20" fmla="*/ 2243137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AFE2D0"/>
          </a:solidFill>
          <a:ln w="12700" cap="flat" cmpd="sng">
            <a:noFill/>
            <a:miter lim="800000"/>
          </a:ln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12" name="任意多边形 19"/>
          <p:cNvSpPr>
            <a:spLocks noChangeArrowheads="1"/>
          </p:cNvSpPr>
          <p:nvPr/>
        </p:nvSpPr>
        <p:spPr bwMode="auto">
          <a:xfrm flipV="1">
            <a:off x="8190865" y="3429000"/>
            <a:ext cx="2244725" cy="1698625"/>
          </a:xfrm>
          <a:custGeom>
            <a:avLst/>
            <a:gdLst>
              <a:gd name="T0" fmla="*/ 2244725 w 1552486"/>
              <a:gd name="T1" fmla="*/ 1698625 h 1174802"/>
              <a:gd name="T2" fmla="*/ 2244725 w 1552486"/>
              <a:gd name="T3" fmla="*/ 792502 h 1174802"/>
              <a:gd name="T4" fmla="*/ 2096450 w 1552486"/>
              <a:gd name="T5" fmla="*/ 792502 h 1174802"/>
              <a:gd name="T6" fmla="*/ 2096450 w 1552486"/>
              <a:gd name="T7" fmla="*/ 854283 h 1174802"/>
              <a:gd name="T8" fmla="*/ 1466281 w 1552486"/>
              <a:gd name="T9" fmla="*/ 224117 h 1174802"/>
              <a:gd name="T10" fmla="*/ 0 w 1552486"/>
              <a:gd name="T11" fmla="*/ 401222 h 1174802"/>
              <a:gd name="T12" fmla="*/ 436590 w 1552486"/>
              <a:gd name="T13" fmla="*/ 582448 h 1174802"/>
              <a:gd name="T14" fmla="*/ 1412736 w 1552486"/>
              <a:gd name="T15" fmla="*/ 1546232 h 1174802"/>
              <a:gd name="T16" fmla="*/ 1342716 w 1552486"/>
              <a:gd name="T17" fmla="*/ 1546232 h 1174802"/>
              <a:gd name="T18" fmla="*/ 1342716 w 1552486"/>
              <a:gd name="T19" fmla="*/ 1698625 h 1174802"/>
              <a:gd name="T20" fmla="*/ 2244725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3" name="矩形 20"/>
          <p:cNvSpPr>
            <a:spLocks noChangeArrowheads="1"/>
          </p:cNvSpPr>
          <p:nvPr/>
        </p:nvSpPr>
        <p:spPr bwMode="auto">
          <a:xfrm>
            <a:off x="3433128" y="367823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01</a:t>
            </a:r>
            <a:endParaRPr lang="zh-CN" altLang="en-US" sz="32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4" name="矩形 21"/>
          <p:cNvSpPr>
            <a:spLocks noChangeArrowheads="1"/>
          </p:cNvSpPr>
          <p:nvPr/>
        </p:nvSpPr>
        <p:spPr bwMode="auto">
          <a:xfrm>
            <a:off x="5550853" y="345598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02</a:t>
            </a:r>
            <a:endParaRPr lang="zh-CN" altLang="en-US" sz="32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5" name="矩形 22"/>
          <p:cNvSpPr>
            <a:spLocks noChangeArrowheads="1"/>
          </p:cNvSpPr>
          <p:nvPr/>
        </p:nvSpPr>
        <p:spPr bwMode="auto">
          <a:xfrm>
            <a:off x="7673340" y="367823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03</a:t>
            </a:r>
            <a:endParaRPr lang="zh-CN" altLang="en-US" sz="32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9803765" y="350043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04</a:t>
            </a:r>
            <a:endParaRPr lang="zh-CN" altLang="en-US" sz="32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7" name="矩形 24"/>
          <p:cNvSpPr>
            <a:spLocks noChangeArrowheads="1"/>
          </p:cNvSpPr>
          <p:nvPr/>
        </p:nvSpPr>
        <p:spPr bwMode="auto">
          <a:xfrm rot="2700000">
            <a:off x="2666803" y="3132464"/>
            <a:ext cx="89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 dirty="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8" name="矩形 25"/>
          <p:cNvSpPr>
            <a:spLocks noChangeArrowheads="1"/>
          </p:cNvSpPr>
          <p:nvPr/>
        </p:nvSpPr>
        <p:spPr bwMode="auto">
          <a:xfrm rot="2700000">
            <a:off x="6880821" y="3106271"/>
            <a:ext cx="89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9" name="矩形 26"/>
          <p:cNvSpPr>
            <a:spLocks noChangeArrowheads="1"/>
          </p:cNvSpPr>
          <p:nvPr/>
        </p:nvSpPr>
        <p:spPr bwMode="auto">
          <a:xfrm rot="18900000">
            <a:off x="4888508" y="4080202"/>
            <a:ext cx="89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0" name="矩形 27"/>
          <p:cNvSpPr>
            <a:spLocks noChangeArrowheads="1"/>
          </p:cNvSpPr>
          <p:nvPr/>
        </p:nvSpPr>
        <p:spPr bwMode="auto">
          <a:xfrm rot="18900000">
            <a:off x="9102527" y="4054009"/>
            <a:ext cx="89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351231" y="1681816"/>
            <a:ext cx="2580372" cy="681700"/>
            <a:chOff x="1951596" y="1805939"/>
            <a:chExt cx="2580372" cy="681700"/>
          </a:xfrm>
        </p:grpSpPr>
        <p:sp>
          <p:nvSpPr>
            <p:cNvPr id="22" name="矩形 21"/>
            <p:cNvSpPr/>
            <p:nvPr/>
          </p:nvSpPr>
          <p:spPr>
            <a:xfrm>
              <a:off x="1951596" y="1805939"/>
              <a:ext cx="182614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951596" y="2088812"/>
              <a:ext cx="2580372" cy="39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urna</a:t>
              </a: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760355" y="1681816"/>
            <a:ext cx="2580372" cy="681700"/>
            <a:chOff x="1951596" y="1805939"/>
            <a:chExt cx="2580372" cy="681700"/>
          </a:xfrm>
        </p:grpSpPr>
        <p:sp>
          <p:nvSpPr>
            <p:cNvPr id="25" name="矩形 24"/>
            <p:cNvSpPr/>
            <p:nvPr/>
          </p:nvSpPr>
          <p:spPr>
            <a:xfrm>
              <a:off x="1951596" y="1805939"/>
              <a:ext cx="182614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951596" y="2088812"/>
              <a:ext cx="2580372" cy="39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urna</a:t>
              </a: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820111" y="5330206"/>
            <a:ext cx="2580372" cy="681700"/>
            <a:chOff x="1951596" y="1805939"/>
            <a:chExt cx="2580372" cy="681700"/>
          </a:xfrm>
        </p:grpSpPr>
        <p:sp>
          <p:nvSpPr>
            <p:cNvPr id="28" name="矩形 27"/>
            <p:cNvSpPr/>
            <p:nvPr/>
          </p:nvSpPr>
          <p:spPr>
            <a:xfrm>
              <a:off x="1951596" y="1805939"/>
              <a:ext cx="182614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951596" y="2088812"/>
              <a:ext cx="2580372" cy="39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urna</a:t>
              </a: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229235" y="5330206"/>
            <a:ext cx="2580372" cy="681700"/>
            <a:chOff x="1951596" y="1805939"/>
            <a:chExt cx="2580372" cy="681700"/>
          </a:xfrm>
        </p:grpSpPr>
        <p:sp>
          <p:nvSpPr>
            <p:cNvPr id="31" name="矩形 30"/>
            <p:cNvSpPr/>
            <p:nvPr/>
          </p:nvSpPr>
          <p:spPr>
            <a:xfrm>
              <a:off x="1951596" y="1805939"/>
              <a:ext cx="182614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951596" y="2088812"/>
              <a:ext cx="2580372" cy="39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urna</a:t>
              </a: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3" name="1"/>
          <p:cNvSpPr>
            <a:spLocks noChangeAspect="1"/>
          </p:cNvSpPr>
          <p:nvPr/>
        </p:nvSpPr>
        <p:spPr bwMode="auto">
          <a:xfrm>
            <a:off x="2272080" y="2772729"/>
            <a:ext cx="383582" cy="353781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1"/>
          <p:cNvSpPr>
            <a:spLocks noChangeAspect="1"/>
          </p:cNvSpPr>
          <p:nvPr/>
        </p:nvSpPr>
        <p:spPr bwMode="auto">
          <a:xfrm>
            <a:off x="4485840" y="4575921"/>
            <a:ext cx="383582" cy="383046"/>
          </a:xfrm>
          <a:custGeom>
            <a:avLst/>
            <a:gdLst>
              <a:gd name="connsiteX0" fmla="*/ 203130 w 605451"/>
              <a:gd name="connsiteY0" fmla="*/ 345841 h 604605"/>
              <a:gd name="connsiteX1" fmla="*/ 302807 w 605451"/>
              <a:gd name="connsiteY1" fmla="*/ 396386 h 604605"/>
              <a:gd name="connsiteX2" fmla="*/ 402301 w 605451"/>
              <a:gd name="connsiteY2" fmla="*/ 345933 h 604605"/>
              <a:gd name="connsiteX3" fmla="*/ 450630 w 605451"/>
              <a:gd name="connsiteY3" fmla="*/ 394101 h 604605"/>
              <a:gd name="connsiteX4" fmla="*/ 469119 w 605451"/>
              <a:gd name="connsiteY4" fmla="*/ 433038 h 604605"/>
              <a:gd name="connsiteX5" fmla="*/ 302807 w 605451"/>
              <a:gd name="connsiteY5" fmla="*/ 513928 h 604605"/>
              <a:gd name="connsiteX6" fmla="*/ 136403 w 605451"/>
              <a:gd name="connsiteY6" fmla="*/ 432947 h 604605"/>
              <a:gd name="connsiteX7" fmla="*/ 154893 w 605451"/>
              <a:gd name="connsiteY7" fmla="*/ 394101 h 604605"/>
              <a:gd name="connsiteX8" fmla="*/ 203130 w 605451"/>
              <a:gd name="connsiteY8" fmla="*/ 345841 h 604605"/>
              <a:gd name="connsiteX9" fmla="*/ 302771 w 605451"/>
              <a:gd name="connsiteY9" fmla="*/ 170278 h 604605"/>
              <a:gd name="connsiteX10" fmla="*/ 240548 w 605451"/>
              <a:gd name="connsiteY10" fmla="*/ 248130 h 604605"/>
              <a:gd name="connsiteX11" fmla="*/ 302771 w 605451"/>
              <a:gd name="connsiteY11" fmla="*/ 325798 h 604605"/>
              <a:gd name="connsiteX12" fmla="*/ 364903 w 605451"/>
              <a:gd name="connsiteY12" fmla="*/ 248130 h 604605"/>
              <a:gd name="connsiteX13" fmla="*/ 302771 w 605451"/>
              <a:gd name="connsiteY13" fmla="*/ 170278 h 604605"/>
              <a:gd name="connsiteX14" fmla="*/ 302771 w 605451"/>
              <a:gd name="connsiteY14" fmla="*/ 129982 h 604605"/>
              <a:gd name="connsiteX15" fmla="*/ 405257 w 605451"/>
              <a:gd name="connsiteY15" fmla="*/ 248130 h 604605"/>
              <a:gd name="connsiteX16" fmla="*/ 302771 w 605451"/>
              <a:gd name="connsiteY16" fmla="*/ 366094 h 604605"/>
              <a:gd name="connsiteX17" fmla="*/ 200194 w 605451"/>
              <a:gd name="connsiteY17" fmla="*/ 248130 h 604605"/>
              <a:gd name="connsiteX18" fmla="*/ 302771 w 605451"/>
              <a:gd name="connsiteY18" fmla="*/ 129982 h 604605"/>
              <a:gd name="connsiteX19" fmla="*/ 302771 w 605451"/>
              <a:gd name="connsiteY19" fmla="*/ 60415 h 604605"/>
              <a:gd name="connsiteX20" fmla="*/ 60591 w 605451"/>
              <a:gd name="connsiteY20" fmla="*/ 302348 h 604605"/>
              <a:gd name="connsiteX21" fmla="*/ 302771 w 605451"/>
              <a:gd name="connsiteY21" fmla="*/ 544190 h 604605"/>
              <a:gd name="connsiteX22" fmla="*/ 544952 w 605451"/>
              <a:gd name="connsiteY22" fmla="*/ 302348 h 604605"/>
              <a:gd name="connsiteX23" fmla="*/ 302771 w 605451"/>
              <a:gd name="connsiteY23" fmla="*/ 60415 h 604605"/>
              <a:gd name="connsiteX24" fmla="*/ 302771 w 605451"/>
              <a:gd name="connsiteY24" fmla="*/ 0 h 604605"/>
              <a:gd name="connsiteX25" fmla="*/ 605451 w 605451"/>
              <a:gd name="connsiteY25" fmla="*/ 302348 h 604605"/>
              <a:gd name="connsiteX26" fmla="*/ 302771 w 605451"/>
              <a:gd name="connsiteY26" fmla="*/ 604605 h 604605"/>
              <a:gd name="connsiteX27" fmla="*/ 0 w 605451"/>
              <a:gd name="connsiteY27" fmla="*/ 302348 h 604605"/>
              <a:gd name="connsiteX28" fmla="*/ 302771 w 605451"/>
              <a:gd name="connsiteY28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451" h="604605">
                <a:moveTo>
                  <a:pt x="203130" y="345841"/>
                </a:moveTo>
                <a:cubicBezTo>
                  <a:pt x="227568" y="376735"/>
                  <a:pt x="263082" y="396386"/>
                  <a:pt x="302807" y="396386"/>
                </a:cubicBezTo>
                <a:cubicBezTo>
                  <a:pt x="342440" y="396386"/>
                  <a:pt x="378046" y="376735"/>
                  <a:pt x="402301" y="345933"/>
                </a:cubicBezTo>
                <a:cubicBezTo>
                  <a:pt x="423079" y="355895"/>
                  <a:pt x="440378" y="372530"/>
                  <a:pt x="450630" y="394101"/>
                </a:cubicBezTo>
                <a:lnTo>
                  <a:pt x="469119" y="433038"/>
                </a:lnTo>
                <a:cubicBezTo>
                  <a:pt x="430310" y="482212"/>
                  <a:pt x="370174" y="513928"/>
                  <a:pt x="302807" y="513928"/>
                </a:cubicBezTo>
                <a:cubicBezTo>
                  <a:pt x="235257" y="513928"/>
                  <a:pt x="175212" y="482212"/>
                  <a:pt x="136403" y="432947"/>
                </a:cubicBezTo>
                <a:lnTo>
                  <a:pt x="154893" y="394101"/>
                </a:lnTo>
                <a:cubicBezTo>
                  <a:pt x="165144" y="372530"/>
                  <a:pt x="182443" y="355804"/>
                  <a:pt x="203130" y="345841"/>
                </a:cubicBezTo>
                <a:close/>
                <a:moveTo>
                  <a:pt x="302771" y="170278"/>
                </a:moveTo>
                <a:cubicBezTo>
                  <a:pt x="268457" y="170278"/>
                  <a:pt x="240548" y="205184"/>
                  <a:pt x="240548" y="248130"/>
                </a:cubicBezTo>
                <a:cubicBezTo>
                  <a:pt x="240548" y="290984"/>
                  <a:pt x="268457" y="325798"/>
                  <a:pt x="302771" y="325798"/>
                </a:cubicBezTo>
                <a:cubicBezTo>
                  <a:pt x="336994" y="325798"/>
                  <a:pt x="364903" y="290984"/>
                  <a:pt x="364903" y="248130"/>
                </a:cubicBezTo>
                <a:cubicBezTo>
                  <a:pt x="364903" y="205184"/>
                  <a:pt x="336994" y="170278"/>
                  <a:pt x="302771" y="170278"/>
                </a:cubicBezTo>
                <a:close/>
                <a:moveTo>
                  <a:pt x="302771" y="129982"/>
                </a:moveTo>
                <a:cubicBezTo>
                  <a:pt x="359230" y="129982"/>
                  <a:pt x="405257" y="182980"/>
                  <a:pt x="405257" y="248130"/>
                </a:cubicBezTo>
                <a:cubicBezTo>
                  <a:pt x="405257" y="313188"/>
                  <a:pt x="359230" y="366094"/>
                  <a:pt x="302771" y="366094"/>
                </a:cubicBezTo>
                <a:cubicBezTo>
                  <a:pt x="246221" y="366094"/>
                  <a:pt x="200194" y="313188"/>
                  <a:pt x="200194" y="248130"/>
                </a:cubicBezTo>
                <a:cubicBezTo>
                  <a:pt x="200194" y="182980"/>
                  <a:pt x="246221" y="129982"/>
                  <a:pt x="302771" y="129982"/>
                </a:cubicBezTo>
                <a:close/>
                <a:moveTo>
                  <a:pt x="302771" y="60415"/>
                </a:moveTo>
                <a:cubicBezTo>
                  <a:pt x="169142" y="60415"/>
                  <a:pt x="60591" y="168997"/>
                  <a:pt x="60591" y="302348"/>
                </a:cubicBezTo>
                <a:cubicBezTo>
                  <a:pt x="60591" y="435700"/>
                  <a:pt x="169142" y="544190"/>
                  <a:pt x="302771" y="544190"/>
                </a:cubicBezTo>
                <a:cubicBezTo>
                  <a:pt x="436309" y="544190"/>
                  <a:pt x="544952" y="435700"/>
                  <a:pt x="544952" y="302348"/>
                </a:cubicBezTo>
                <a:cubicBezTo>
                  <a:pt x="544952" y="168997"/>
                  <a:pt x="436309" y="60415"/>
                  <a:pt x="302771" y="60415"/>
                </a:cubicBezTo>
                <a:close/>
                <a:moveTo>
                  <a:pt x="302771" y="0"/>
                </a:moveTo>
                <a:cubicBezTo>
                  <a:pt x="469717" y="0"/>
                  <a:pt x="605451" y="135636"/>
                  <a:pt x="605451" y="302348"/>
                </a:cubicBezTo>
                <a:cubicBezTo>
                  <a:pt x="605451" y="468969"/>
                  <a:pt x="469717" y="604605"/>
                  <a:pt x="302771" y="604605"/>
                </a:cubicBezTo>
                <a:cubicBezTo>
                  <a:pt x="135826" y="604605"/>
                  <a:pt x="0" y="468969"/>
                  <a:pt x="0" y="302348"/>
                </a:cubicBezTo>
                <a:cubicBezTo>
                  <a:pt x="0" y="135636"/>
                  <a:pt x="135826" y="0"/>
                  <a:pt x="3027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q"/>
          <p:cNvSpPr>
            <a:spLocks noChangeAspect="1"/>
          </p:cNvSpPr>
          <p:nvPr/>
        </p:nvSpPr>
        <p:spPr bwMode="auto">
          <a:xfrm>
            <a:off x="6608781" y="2759501"/>
            <a:ext cx="383582" cy="380235"/>
          </a:xfrm>
          <a:custGeom>
            <a:avLst/>
            <a:gdLst>
              <a:gd name="connsiteX0" fmla="*/ 364497 w 606415"/>
              <a:gd name="connsiteY0" fmla="*/ 549391 h 601124"/>
              <a:gd name="connsiteX1" fmla="*/ 394005 w 606415"/>
              <a:gd name="connsiteY1" fmla="*/ 567048 h 601124"/>
              <a:gd name="connsiteX2" fmla="*/ 376222 w 606415"/>
              <a:gd name="connsiteY2" fmla="*/ 596510 h 601124"/>
              <a:gd name="connsiteX3" fmla="*/ 358244 w 606415"/>
              <a:gd name="connsiteY3" fmla="*/ 600509 h 601124"/>
              <a:gd name="connsiteX4" fmla="*/ 339778 w 606415"/>
              <a:gd name="connsiteY4" fmla="*/ 596412 h 601124"/>
              <a:gd name="connsiteX5" fmla="*/ 329812 w 606415"/>
              <a:gd name="connsiteY5" fmla="*/ 580998 h 601124"/>
              <a:gd name="connsiteX6" fmla="*/ 349353 w 606415"/>
              <a:gd name="connsiteY6" fmla="*/ 552610 h 601124"/>
              <a:gd name="connsiteX7" fmla="*/ 364497 w 606415"/>
              <a:gd name="connsiteY7" fmla="*/ 549391 h 601124"/>
              <a:gd name="connsiteX8" fmla="*/ 462054 w 606415"/>
              <a:gd name="connsiteY8" fmla="*/ 511037 h 601124"/>
              <a:gd name="connsiteX9" fmla="*/ 477538 w 606415"/>
              <a:gd name="connsiteY9" fmla="*/ 521449 h 601124"/>
              <a:gd name="connsiteX10" fmla="*/ 470597 w 606415"/>
              <a:gd name="connsiteY10" fmla="*/ 555235 h 601124"/>
              <a:gd name="connsiteX11" fmla="*/ 454857 w 606415"/>
              <a:gd name="connsiteY11" fmla="*/ 564902 h 601124"/>
              <a:gd name="connsiteX12" fmla="*/ 428655 w 606415"/>
              <a:gd name="connsiteY12" fmla="*/ 563730 h 601124"/>
              <a:gd name="connsiteX13" fmla="*/ 421616 w 606415"/>
              <a:gd name="connsiteY13" fmla="*/ 556016 h 601124"/>
              <a:gd name="connsiteX14" fmla="*/ 430513 w 606415"/>
              <a:gd name="connsiteY14" fmla="*/ 522718 h 601124"/>
              <a:gd name="connsiteX15" fmla="*/ 443711 w 606415"/>
              <a:gd name="connsiteY15" fmla="*/ 514613 h 601124"/>
              <a:gd name="connsiteX16" fmla="*/ 462054 w 606415"/>
              <a:gd name="connsiteY16" fmla="*/ 511037 h 601124"/>
              <a:gd name="connsiteX17" fmla="*/ 522736 w 606415"/>
              <a:gd name="connsiteY17" fmla="*/ 445910 h 601124"/>
              <a:gd name="connsiteX18" fmla="*/ 540800 w 606415"/>
              <a:gd name="connsiteY18" fmla="*/ 450582 h 601124"/>
              <a:gd name="connsiteX19" fmla="*/ 545692 w 606415"/>
              <a:gd name="connsiteY19" fmla="*/ 484634 h 601124"/>
              <a:gd name="connsiteX20" fmla="*/ 534146 w 606415"/>
              <a:gd name="connsiteY20" fmla="*/ 499075 h 601124"/>
              <a:gd name="connsiteX21" fmla="*/ 501467 w 606415"/>
              <a:gd name="connsiteY21" fmla="*/ 503173 h 601124"/>
              <a:gd name="connsiteX22" fmla="*/ 499706 w 606415"/>
              <a:gd name="connsiteY22" fmla="*/ 501807 h 601124"/>
              <a:gd name="connsiteX23" fmla="*/ 496966 w 606415"/>
              <a:gd name="connsiteY23" fmla="*/ 467462 h 601124"/>
              <a:gd name="connsiteX24" fmla="*/ 506653 w 606415"/>
              <a:gd name="connsiteY24" fmla="*/ 455363 h 601124"/>
              <a:gd name="connsiteX25" fmla="*/ 522736 w 606415"/>
              <a:gd name="connsiteY25" fmla="*/ 445910 h 601124"/>
              <a:gd name="connsiteX26" fmla="*/ 576635 w 606415"/>
              <a:gd name="connsiteY26" fmla="*/ 362513 h 601124"/>
              <a:gd name="connsiteX27" fmla="*/ 592568 w 606415"/>
              <a:gd name="connsiteY27" fmla="*/ 393069 h 601124"/>
              <a:gd name="connsiteX28" fmla="*/ 586508 w 606415"/>
              <a:gd name="connsiteY28" fmla="*/ 410446 h 601124"/>
              <a:gd name="connsiteX29" fmla="*/ 555032 w 606415"/>
              <a:gd name="connsiteY29" fmla="*/ 424503 h 601124"/>
              <a:gd name="connsiteX30" fmla="*/ 549656 w 606415"/>
              <a:gd name="connsiteY30" fmla="*/ 421672 h 601124"/>
              <a:gd name="connsiteX31" fmla="*/ 540956 w 606415"/>
              <a:gd name="connsiteY31" fmla="*/ 393166 h 601124"/>
              <a:gd name="connsiteX32" fmla="*/ 546039 w 606415"/>
              <a:gd name="connsiteY32" fmla="*/ 378523 h 601124"/>
              <a:gd name="connsiteX33" fmla="*/ 576635 w 606415"/>
              <a:gd name="connsiteY33" fmla="*/ 362513 h 601124"/>
              <a:gd name="connsiteX34" fmla="*/ 580842 w 606415"/>
              <a:gd name="connsiteY34" fmla="*/ 267616 h 601124"/>
              <a:gd name="connsiteX35" fmla="*/ 606162 w 606415"/>
              <a:gd name="connsiteY35" fmla="*/ 291043 h 601124"/>
              <a:gd name="connsiteX36" fmla="*/ 606357 w 606415"/>
              <a:gd name="connsiteY36" fmla="*/ 309491 h 601124"/>
              <a:gd name="connsiteX37" fmla="*/ 581429 w 606415"/>
              <a:gd name="connsiteY37" fmla="*/ 333308 h 601124"/>
              <a:gd name="connsiteX38" fmla="*/ 567938 w 606415"/>
              <a:gd name="connsiteY38" fmla="*/ 328818 h 601124"/>
              <a:gd name="connsiteX39" fmla="*/ 557576 w 606415"/>
              <a:gd name="connsiteY39" fmla="*/ 308417 h 601124"/>
              <a:gd name="connsiteX40" fmla="*/ 557478 w 606415"/>
              <a:gd name="connsiteY40" fmla="*/ 292897 h 601124"/>
              <a:gd name="connsiteX41" fmla="*/ 580842 w 606415"/>
              <a:gd name="connsiteY41" fmla="*/ 267616 h 601124"/>
              <a:gd name="connsiteX42" fmla="*/ 552980 w 606415"/>
              <a:gd name="connsiteY42" fmla="*/ 176841 h 601124"/>
              <a:gd name="connsiteX43" fmla="*/ 584651 w 606415"/>
              <a:gd name="connsiteY43" fmla="*/ 190404 h 601124"/>
              <a:gd name="connsiteX44" fmla="*/ 591005 w 606415"/>
              <a:gd name="connsiteY44" fmla="*/ 207773 h 601124"/>
              <a:gd name="connsiteX45" fmla="*/ 575561 w 606415"/>
              <a:gd name="connsiteY45" fmla="*/ 238510 h 601124"/>
              <a:gd name="connsiteX46" fmla="*/ 553860 w 606415"/>
              <a:gd name="connsiteY46" fmla="*/ 235290 h 601124"/>
              <a:gd name="connsiteX47" fmla="*/ 544769 w 606415"/>
              <a:gd name="connsiteY47" fmla="*/ 222995 h 601124"/>
              <a:gd name="connsiteX48" fmla="*/ 539393 w 606415"/>
              <a:gd name="connsiteY48" fmla="*/ 208456 h 601124"/>
              <a:gd name="connsiteX49" fmla="*/ 552980 w 606415"/>
              <a:gd name="connsiteY49" fmla="*/ 176841 h 601124"/>
              <a:gd name="connsiteX50" fmla="*/ 288264 w 606415"/>
              <a:gd name="connsiteY50" fmla="*/ 106027 h 601124"/>
              <a:gd name="connsiteX51" fmla="*/ 308010 w 606415"/>
              <a:gd name="connsiteY51" fmla="*/ 125750 h 601124"/>
              <a:gd name="connsiteX52" fmla="*/ 308010 w 606415"/>
              <a:gd name="connsiteY52" fmla="*/ 297986 h 601124"/>
              <a:gd name="connsiteX53" fmla="*/ 466371 w 606415"/>
              <a:gd name="connsiteY53" fmla="*/ 379808 h 601124"/>
              <a:gd name="connsiteX54" fmla="*/ 474876 w 606415"/>
              <a:gd name="connsiteY54" fmla="*/ 406366 h 601124"/>
              <a:gd name="connsiteX55" fmla="*/ 457280 w 606415"/>
              <a:gd name="connsiteY55" fmla="*/ 417009 h 601124"/>
              <a:gd name="connsiteX56" fmla="*/ 448287 w 606415"/>
              <a:gd name="connsiteY56" fmla="*/ 414763 h 601124"/>
              <a:gd name="connsiteX57" fmla="*/ 268518 w 606415"/>
              <a:gd name="connsiteY57" fmla="*/ 322006 h 601124"/>
              <a:gd name="connsiteX58" fmla="*/ 268518 w 606415"/>
              <a:gd name="connsiteY58" fmla="*/ 125750 h 601124"/>
              <a:gd name="connsiteX59" fmla="*/ 288264 w 606415"/>
              <a:gd name="connsiteY59" fmla="*/ 106027 h 601124"/>
              <a:gd name="connsiteX60" fmla="*/ 309459 w 606415"/>
              <a:gd name="connsiteY60" fmla="*/ 50 h 601124"/>
              <a:gd name="connsiteX61" fmla="*/ 472055 w 606415"/>
              <a:gd name="connsiteY61" fmla="*/ 51406 h 601124"/>
              <a:gd name="connsiteX62" fmla="*/ 491120 w 606415"/>
              <a:gd name="connsiteY62" fmla="*/ 23877 h 601124"/>
              <a:gd name="connsiteX63" fmla="*/ 505297 w 606415"/>
              <a:gd name="connsiteY63" fmla="*/ 26220 h 601124"/>
              <a:gd name="connsiteX64" fmla="*/ 527491 w 606415"/>
              <a:gd name="connsiteY64" fmla="*/ 106171 h 601124"/>
              <a:gd name="connsiteX65" fmla="*/ 515172 w 606415"/>
              <a:gd name="connsiteY65" fmla="*/ 123938 h 601124"/>
              <a:gd name="connsiteX66" fmla="*/ 432458 w 606415"/>
              <a:gd name="connsiteY66" fmla="*/ 131358 h 601124"/>
              <a:gd name="connsiteX67" fmla="*/ 425223 w 606415"/>
              <a:gd name="connsiteY67" fmla="*/ 118960 h 601124"/>
              <a:gd name="connsiteX68" fmla="*/ 444288 w 606415"/>
              <a:gd name="connsiteY68" fmla="*/ 91431 h 601124"/>
              <a:gd name="connsiteX69" fmla="*/ 158700 w 606415"/>
              <a:gd name="connsiteY69" fmla="*/ 93774 h 601124"/>
              <a:gd name="connsiteX70" fmla="*/ 157820 w 606415"/>
              <a:gd name="connsiteY70" fmla="*/ 94359 h 601124"/>
              <a:gd name="connsiteX71" fmla="*/ 95247 w 606415"/>
              <a:gd name="connsiteY71" fmla="*/ 156446 h 601124"/>
              <a:gd name="connsiteX72" fmla="*/ 156744 w 606415"/>
              <a:gd name="connsiteY72" fmla="*/ 510421 h 601124"/>
              <a:gd name="connsiteX73" fmla="*/ 180992 w 606415"/>
              <a:gd name="connsiteY73" fmla="*/ 525552 h 601124"/>
              <a:gd name="connsiteX74" fmla="*/ 181089 w 606415"/>
              <a:gd name="connsiteY74" fmla="*/ 525650 h 601124"/>
              <a:gd name="connsiteX75" fmla="*/ 194875 w 606415"/>
              <a:gd name="connsiteY75" fmla="*/ 532581 h 601124"/>
              <a:gd name="connsiteX76" fmla="*/ 195559 w 606415"/>
              <a:gd name="connsiteY76" fmla="*/ 532971 h 601124"/>
              <a:gd name="connsiteX77" fmla="*/ 258133 w 606415"/>
              <a:gd name="connsiteY77" fmla="*/ 552788 h 601124"/>
              <a:gd name="connsiteX78" fmla="*/ 277785 w 606415"/>
              <a:gd name="connsiteY78" fmla="*/ 581099 h 601124"/>
              <a:gd name="connsiteX79" fmla="*/ 249529 w 606415"/>
              <a:gd name="connsiteY79" fmla="*/ 600721 h 601124"/>
              <a:gd name="connsiteX80" fmla="*/ 128684 w 606415"/>
              <a:gd name="connsiteY80" fmla="*/ 550250 h 601124"/>
              <a:gd name="connsiteX81" fmla="*/ 89772 w 606415"/>
              <a:gd name="connsiteY81" fmla="*/ 517840 h 601124"/>
              <a:gd name="connsiteX82" fmla="*/ 89674 w 606415"/>
              <a:gd name="connsiteY82" fmla="*/ 517742 h 601124"/>
              <a:gd name="connsiteX83" fmla="*/ 89380 w 606415"/>
              <a:gd name="connsiteY83" fmla="*/ 517352 h 601124"/>
              <a:gd name="connsiteX84" fmla="*/ 4515 w 606415"/>
              <a:gd name="connsiteY84" fmla="*/ 354520 h 601124"/>
              <a:gd name="connsiteX85" fmla="*/ 1973 w 606415"/>
              <a:gd name="connsiteY85" fmla="*/ 336069 h 601124"/>
              <a:gd name="connsiteX86" fmla="*/ 1778 w 606415"/>
              <a:gd name="connsiteY86" fmla="*/ 334898 h 601124"/>
              <a:gd name="connsiteX87" fmla="*/ 311 w 606415"/>
              <a:gd name="connsiteY87" fmla="*/ 316545 h 601124"/>
              <a:gd name="connsiteX88" fmla="*/ 311 w 606415"/>
              <a:gd name="connsiteY88" fmla="*/ 315862 h 601124"/>
              <a:gd name="connsiteX89" fmla="*/ 48415 w 606415"/>
              <a:gd name="connsiteY89" fmla="*/ 138875 h 601124"/>
              <a:gd name="connsiteX90" fmla="*/ 49099 w 606415"/>
              <a:gd name="connsiteY90" fmla="*/ 137703 h 601124"/>
              <a:gd name="connsiteX91" fmla="*/ 55454 w 606415"/>
              <a:gd name="connsiteY91" fmla="*/ 128234 h 601124"/>
              <a:gd name="connsiteX92" fmla="*/ 59560 w 606415"/>
              <a:gd name="connsiteY92" fmla="*/ 122572 h 601124"/>
              <a:gd name="connsiteX93" fmla="*/ 60636 w 606415"/>
              <a:gd name="connsiteY93" fmla="*/ 121303 h 601124"/>
              <a:gd name="connsiteX94" fmla="*/ 227335 w 606415"/>
              <a:gd name="connsiteY94" fmla="*/ 9722 h 601124"/>
              <a:gd name="connsiteX95" fmla="*/ 228215 w 606415"/>
              <a:gd name="connsiteY95" fmla="*/ 9526 h 601124"/>
              <a:gd name="connsiteX96" fmla="*/ 228313 w 606415"/>
              <a:gd name="connsiteY96" fmla="*/ 9429 h 601124"/>
              <a:gd name="connsiteX97" fmla="*/ 251484 w 606415"/>
              <a:gd name="connsiteY97" fmla="*/ 4548 h 601124"/>
              <a:gd name="connsiteX98" fmla="*/ 309459 w 606415"/>
              <a:gd name="connsiteY98" fmla="*/ 50 h 60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06415" h="601124">
                <a:moveTo>
                  <a:pt x="364497" y="549391"/>
                </a:moveTo>
                <a:cubicBezTo>
                  <a:pt x="377590" y="546074"/>
                  <a:pt x="390780" y="554073"/>
                  <a:pt x="394005" y="567048"/>
                </a:cubicBezTo>
                <a:cubicBezTo>
                  <a:pt x="397229" y="580120"/>
                  <a:pt x="389315" y="593290"/>
                  <a:pt x="376222" y="596510"/>
                </a:cubicBezTo>
                <a:cubicBezTo>
                  <a:pt x="370262" y="598070"/>
                  <a:pt x="364204" y="599339"/>
                  <a:pt x="358244" y="600509"/>
                </a:cubicBezTo>
                <a:cubicBezTo>
                  <a:pt x="351502" y="601680"/>
                  <a:pt x="344956" y="600022"/>
                  <a:pt x="339778" y="596412"/>
                </a:cubicBezTo>
                <a:cubicBezTo>
                  <a:pt x="334697" y="592900"/>
                  <a:pt x="330984" y="587437"/>
                  <a:pt x="329812" y="580998"/>
                </a:cubicBezTo>
                <a:cubicBezTo>
                  <a:pt x="327369" y="567731"/>
                  <a:pt x="336163" y="555049"/>
                  <a:pt x="349353" y="552610"/>
                </a:cubicBezTo>
                <a:cubicBezTo>
                  <a:pt x="354434" y="551732"/>
                  <a:pt x="359514" y="550562"/>
                  <a:pt x="364497" y="549391"/>
                </a:cubicBezTo>
                <a:close/>
                <a:moveTo>
                  <a:pt x="462054" y="511037"/>
                </a:moveTo>
                <a:cubicBezTo>
                  <a:pt x="468177" y="512270"/>
                  <a:pt x="473823" y="515834"/>
                  <a:pt x="477538" y="521449"/>
                </a:cubicBezTo>
                <a:cubicBezTo>
                  <a:pt x="484871" y="532678"/>
                  <a:pt x="481840" y="547813"/>
                  <a:pt x="470597" y="555235"/>
                </a:cubicBezTo>
                <a:cubicBezTo>
                  <a:pt x="465513" y="558555"/>
                  <a:pt x="460234" y="561875"/>
                  <a:pt x="454857" y="564902"/>
                </a:cubicBezTo>
                <a:cubicBezTo>
                  <a:pt x="446351" y="569784"/>
                  <a:pt x="436183" y="569003"/>
                  <a:pt x="428655" y="563730"/>
                </a:cubicBezTo>
                <a:cubicBezTo>
                  <a:pt x="425820" y="561777"/>
                  <a:pt x="423376" y="559140"/>
                  <a:pt x="421616" y="556016"/>
                </a:cubicBezTo>
                <a:cubicBezTo>
                  <a:pt x="414870" y="544298"/>
                  <a:pt x="418878" y="529456"/>
                  <a:pt x="430513" y="522718"/>
                </a:cubicBezTo>
                <a:cubicBezTo>
                  <a:pt x="435010" y="520179"/>
                  <a:pt x="439409" y="517445"/>
                  <a:pt x="443711" y="514613"/>
                </a:cubicBezTo>
                <a:cubicBezTo>
                  <a:pt x="449332" y="510902"/>
                  <a:pt x="455932" y="509804"/>
                  <a:pt x="462054" y="511037"/>
                </a:cubicBezTo>
                <a:close/>
                <a:moveTo>
                  <a:pt x="522736" y="445910"/>
                </a:moveTo>
                <a:cubicBezTo>
                  <a:pt x="528912" y="445044"/>
                  <a:pt x="535418" y="446532"/>
                  <a:pt x="540800" y="450582"/>
                </a:cubicBezTo>
                <a:cubicBezTo>
                  <a:pt x="551563" y="458582"/>
                  <a:pt x="553813" y="473804"/>
                  <a:pt x="545692" y="484634"/>
                </a:cubicBezTo>
                <a:cubicBezTo>
                  <a:pt x="541974" y="489513"/>
                  <a:pt x="538060" y="494392"/>
                  <a:pt x="534146" y="499075"/>
                </a:cubicBezTo>
                <a:cubicBezTo>
                  <a:pt x="525830" y="508735"/>
                  <a:pt x="511740" y="510296"/>
                  <a:pt x="501467" y="503173"/>
                </a:cubicBezTo>
                <a:cubicBezTo>
                  <a:pt x="500880" y="502783"/>
                  <a:pt x="500293" y="502295"/>
                  <a:pt x="499706" y="501807"/>
                </a:cubicBezTo>
                <a:cubicBezTo>
                  <a:pt x="489432" y="493123"/>
                  <a:pt x="488258" y="477707"/>
                  <a:pt x="496966" y="467462"/>
                </a:cubicBezTo>
                <a:cubicBezTo>
                  <a:pt x="500293" y="463559"/>
                  <a:pt x="503522" y="459558"/>
                  <a:pt x="506653" y="455363"/>
                </a:cubicBezTo>
                <a:cubicBezTo>
                  <a:pt x="510713" y="449997"/>
                  <a:pt x="516559" y="446777"/>
                  <a:pt x="522736" y="445910"/>
                </a:cubicBezTo>
                <a:close/>
                <a:moveTo>
                  <a:pt x="576635" y="362513"/>
                </a:moveTo>
                <a:cubicBezTo>
                  <a:pt x="589440" y="366515"/>
                  <a:pt x="596576" y="380182"/>
                  <a:pt x="592568" y="393069"/>
                </a:cubicBezTo>
                <a:cubicBezTo>
                  <a:pt x="590711" y="398828"/>
                  <a:pt x="588658" y="404686"/>
                  <a:pt x="586508" y="410446"/>
                </a:cubicBezTo>
                <a:cubicBezTo>
                  <a:pt x="581718" y="423039"/>
                  <a:pt x="567642" y="429287"/>
                  <a:pt x="555032" y="424503"/>
                </a:cubicBezTo>
                <a:cubicBezTo>
                  <a:pt x="553077" y="423820"/>
                  <a:pt x="551317" y="422844"/>
                  <a:pt x="549656" y="421672"/>
                </a:cubicBezTo>
                <a:cubicBezTo>
                  <a:pt x="540760" y="415424"/>
                  <a:pt x="536948" y="403710"/>
                  <a:pt x="540956" y="393166"/>
                </a:cubicBezTo>
                <a:cubicBezTo>
                  <a:pt x="542813" y="388285"/>
                  <a:pt x="544475" y="383404"/>
                  <a:pt x="546039" y="378523"/>
                </a:cubicBezTo>
                <a:cubicBezTo>
                  <a:pt x="550047" y="365637"/>
                  <a:pt x="563732" y="358510"/>
                  <a:pt x="576635" y="362513"/>
                </a:cubicBezTo>
                <a:close/>
                <a:moveTo>
                  <a:pt x="580842" y="267616"/>
                </a:moveTo>
                <a:cubicBezTo>
                  <a:pt x="594333" y="267128"/>
                  <a:pt x="605673" y="277572"/>
                  <a:pt x="606162" y="291043"/>
                </a:cubicBezTo>
                <a:cubicBezTo>
                  <a:pt x="606455" y="297095"/>
                  <a:pt x="606455" y="303342"/>
                  <a:pt x="606357" y="309491"/>
                </a:cubicBezTo>
                <a:cubicBezTo>
                  <a:pt x="606064" y="322961"/>
                  <a:pt x="594919" y="333601"/>
                  <a:pt x="581429" y="333308"/>
                </a:cubicBezTo>
                <a:cubicBezTo>
                  <a:pt x="576443" y="333113"/>
                  <a:pt x="571751" y="331551"/>
                  <a:pt x="567938" y="328818"/>
                </a:cubicBezTo>
                <a:cubicBezTo>
                  <a:pt x="561584" y="324328"/>
                  <a:pt x="557380" y="316812"/>
                  <a:pt x="557576" y="308417"/>
                </a:cubicBezTo>
                <a:cubicBezTo>
                  <a:pt x="557771" y="303244"/>
                  <a:pt x="557673" y="298071"/>
                  <a:pt x="557478" y="292897"/>
                </a:cubicBezTo>
                <a:cubicBezTo>
                  <a:pt x="556989" y="279525"/>
                  <a:pt x="567449" y="268202"/>
                  <a:pt x="580842" y="267616"/>
                </a:cubicBezTo>
                <a:close/>
                <a:moveTo>
                  <a:pt x="552980" y="176841"/>
                </a:moveTo>
                <a:cubicBezTo>
                  <a:pt x="565492" y="171865"/>
                  <a:pt x="579666" y="177915"/>
                  <a:pt x="584651" y="190404"/>
                </a:cubicBezTo>
                <a:cubicBezTo>
                  <a:pt x="586997" y="196064"/>
                  <a:pt x="589148" y="201918"/>
                  <a:pt x="591005" y="207773"/>
                </a:cubicBezTo>
                <a:cubicBezTo>
                  <a:pt x="595306" y="220458"/>
                  <a:pt x="588366" y="234216"/>
                  <a:pt x="575561" y="238510"/>
                </a:cubicBezTo>
                <a:cubicBezTo>
                  <a:pt x="567936" y="240949"/>
                  <a:pt x="559921" y="239583"/>
                  <a:pt x="553860" y="235290"/>
                </a:cubicBezTo>
                <a:cubicBezTo>
                  <a:pt x="549755" y="232362"/>
                  <a:pt x="546431" y="228167"/>
                  <a:pt x="544769" y="222995"/>
                </a:cubicBezTo>
                <a:cubicBezTo>
                  <a:pt x="543108" y="218116"/>
                  <a:pt x="541348" y="213237"/>
                  <a:pt x="539393" y="208456"/>
                </a:cubicBezTo>
                <a:cubicBezTo>
                  <a:pt x="534408" y="195966"/>
                  <a:pt x="540468" y="181818"/>
                  <a:pt x="552980" y="176841"/>
                </a:cubicBezTo>
                <a:close/>
                <a:moveTo>
                  <a:pt x="288264" y="106027"/>
                </a:moveTo>
                <a:cubicBezTo>
                  <a:pt x="299213" y="106027"/>
                  <a:pt x="308010" y="114912"/>
                  <a:pt x="308010" y="125750"/>
                </a:cubicBezTo>
                <a:lnTo>
                  <a:pt x="308010" y="297986"/>
                </a:lnTo>
                <a:lnTo>
                  <a:pt x="466371" y="379808"/>
                </a:lnTo>
                <a:cubicBezTo>
                  <a:pt x="476049" y="384788"/>
                  <a:pt x="479861" y="396700"/>
                  <a:pt x="474876" y="406366"/>
                </a:cubicBezTo>
                <a:cubicBezTo>
                  <a:pt x="471356" y="413103"/>
                  <a:pt x="464416" y="417009"/>
                  <a:pt x="457280" y="417009"/>
                </a:cubicBezTo>
                <a:cubicBezTo>
                  <a:pt x="454250" y="417009"/>
                  <a:pt x="451121" y="416326"/>
                  <a:pt x="448287" y="414763"/>
                </a:cubicBezTo>
                <a:lnTo>
                  <a:pt x="268518" y="322006"/>
                </a:lnTo>
                <a:lnTo>
                  <a:pt x="268518" y="125750"/>
                </a:lnTo>
                <a:cubicBezTo>
                  <a:pt x="268518" y="114912"/>
                  <a:pt x="277414" y="106027"/>
                  <a:pt x="288264" y="106027"/>
                </a:cubicBezTo>
                <a:close/>
                <a:moveTo>
                  <a:pt x="309459" y="50"/>
                </a:moveTo>
                <a:cubicBezTo>
                  <a:pt x="367123" y="1107"/>
                  <a:pt x="423219" y="18678"/>
                  <a:pt x="472055" y="51406"/>
                </a:cubicBezTo>
                <a:lnTo>
                  <a:pt x="491120" y="23877"/>
                </a:lnTo>
                <a:cubicBezTo>
                  <a:pt x="496498" y="16165"/>
                  <a:pt x="502853" y="17238"/>
                  <a:pt x="505297" y="26220"/>
                </a:cubicBezTo>
                <a:lnTo>
                  <a:pt x="527491" y="106171"/>
                </a:lnTo>
                <a:cubicBezTo>
                  <a:pt x="530033" y="115055"/>
                  <a:pt x="524460" y="123157"/>
                  <a:pt x="515172" y="123938"/>
                </a:cubicBezTo>
                <a:lnTo>
                  <a:pt x="432458" y="131358"/>
                </a:lnTo>
                <a:cubicBezTo>
                  <a:pt x="423170" y="132139"/>
                  <a:pt x="419943" y="126574"/>
                  <a:pt x="425223" y="118960"/>
                </a:cubicBezTo>
                <a:lnTo>
                  <a:pt x="444288" y="91431"/>
                </a:lnTo>
                <a:cubicBezTo>
                  <a:pt x="355610" y="32467"/>
                  <a:pt x="242196" y="36275"/>
                  <a:pt x="158700" y="93774"/>
                </a:cubicBezTo>
                <a:cubicBezTo>
                  <a:pt x="158407" y="93969"/>
                  <a:pt x="158113" y="94164"/>
                  <a:pt x="157820" y="94359"/>
                </a:cubicBezTo>
                <a:cubicBezTo>
                  <a:pt x="134062" y="110857"/>
                  <a:pt x="112845" y="131553"/>
                  <a:pt x="95247" y="156446"/>
                </a:cubicBezTo>
                <a:cubicBezTo>
                  <a:pt x="14488" y="270956"/>
                  <a:pt x="42059" y="429786"/>
                  <a:pt x="156744" y="510421"/>
                </a:cubicBezTo>
                <a:cubicBezTo>
                  <a:pt x="164566" y="515985"/>
                  <a:pt x="172681" y="520964"/>
                  <a:pt x="180992" y="525552"/>
                </a:cubicBezTo>
                <a:cubicBezTo>
                  <a:pt x="180992" y="525552"/>
                  <a:pt x="180992" y="525552"/>
                  <a:pt x="181089" y="525650"/>
                </a:cubicBezTo>
                <a:cubicBezTo>
                  <a:pt x="185587" y="528090"/>
                  <a:pt x="190280" y="530433"/>
                  <a:pt x="194875" y="532581"/>
                </a:cubicBezTo>
                <a:cubicBezTo>
                  <a:pt x="195168" y="532679"/>
                  <a:pt x="195364" y="532874"/>
                  <a:pt x="195559" y="532971"/>
                </a:cubicBezTo>
                <a:cubicBezTo>
                  <a:pt x="215407" y="542245"/>
                  <a:pt x="236330" y="548884"/>
                  <a:pt x="258133" y="552788"/>
                </a:cubicBezTo>
                <a:cubicBezTo>
                  <a:pt x="271430" y="555229"/>
                  <a:pt x="280229" y="567822"/>
                  <a:pt x="277785" y="581099"/>
                </a:cubicBezTo>
                <a:cubicBezTo>
                  <a:pt x="275438" y="594277"/>
                  <a:pt x="262826" y="603161"/>
                  <a:pt x="249529" y="600721"/>
                </a:cubicBezTo>
                <a:cubicBezTo>
                  <a:pt x="205825" y="592911"/>
                  <a:pt x="165153" y="575925"/>
                  <a:pt x="128684" y="550250"/>
                </a:cubicBezTo>
                <a:cubicBezTo>
                  <a:pt x="114703" y="540391"/>
                  <a:pt x="101700" y="529555"/>
                  <a:pt x="89772" y="517840"/>
                </a:cubicBezTo>
                <a:cubicBezTo>
                  <a:pt x="89772" y="517742"/>
                  <a:pt x="89772" y="517742"/>
                  <a:pt x="89674" y="517742"/>
                </a:cubicBezTo>
                <a:cubicBezTo>
                  <a:pt x="89576" y="517645"/>
                  <a:pt x="89478" y="517547"/>
                  <a:pt x="89380" y="517352"/>
                </a:cubicBezTo>
                <a:cubicBezTo>
                  <a:pt x="44993" y="473520"/>
                  <a:pt x="15466" y="417193"/>
                  <a:pt x="4515" y="354520"/>
                </a:cubicBezTo>
                <a:cubicBezTo>
                  <a:pt x="3440" y="348370"/>
                  <a:pt x="2658" y="342219"/>
                  <a:pt x="1973" y="336069"/>
                </a:cubicBezTo>
                <a:cubicBezTo>
                  <a:pt x="1876" y="335679"/>
                  <a:pt x="1778" y="335288"/>
                  <a:pt x="1778" y="334898"/>
                </a:cubicBezTo>
                <a:cubicBezTo>
                  <a:pt x="1094" y="328845"/>
                  <a:pt x="605" y="322598"/>
                  <a:pt x="311" y="316545"/>
                </a:cubicBezTo>
                <a:cubicBezTo>
                  <a:pt x="311" y="316350"/>
                  <a:pt x="311" y="316155"/>
                  <a:pt x="311" y="315862"/>
                </a:cubicBezTo>
                <a:cubicBezTo>
                  <a:pt x="-2524" y="253384"/>
                  <a:pt x="13999" y="191980"/>
                  <a:pt x="48415" y="138875"/>
                </a:cubicBezTo>
                <a:cubicBezTo>
                  <a:pt x="48610" y="138484"/>
                  <a:pt x="48806" y="138094"/>
                  <a:pt x="49099" y="137703"/>
                </a:cubicBezTo>
                <a:cubicBezTo>
                  <a:pt x="51152" y="134579"/>
                  <a:pt x="53303" y="131358"/>
                  <a:pt x="55454" y="128234"/>
                </a:cubicBezTo>
                <a:cubicBezTo>
                  <a:pt x="56823" y="126281"/>
                  <a:pt x="58192" y="124427"/>
                  <a:pt x="59560" y="122572"/>
                </a:cubicBezTo>
                <a:cubicBezTo>
                  <a:pt x="59951" y="122084"/>
                  <a:pt x="60245" y="121693"/>
                  <a:pt x="60636" y="121303"/>
                </a:cubicBezTo>
                <a:cubicBezTo>
                  <a:pt x="102188" y="65756"/>
                  <a:pt x="160558" y="26903"/>
                  <a:pt x="227335" y="9722"/>
                </a:cubicBezTo>
                <a:cubicBezTo>
                  <a:pt x="227628" y="9624"/>
                  <a:pt x="227922" y="9526"/>
                  <a:pt x="228215" y="9526"/>
                </a:cubicBezTo>
                <a:cubicBezTo>
                  <a:pt x="228215" y="9429"/>
                  <a:pt x="228313" y="9429"/>
                  <a:pt x="228313" y="9429"/>
                </a:cubicBezTo>
                <a:cubicBezTo>
                  <a:pt x="235939" y="7574"/>
                  <a:pt x="243663" y="5914"/>
                  <a:pt x="251484" y="4548"/>
                </a:cubicBezTo>
                <a:cubicBezTo>
                  <a:pt x="270843" y="1180"/>
                  <a:pt x="290238" y="-303"/>
                  <a:pt x="309459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1"/>
          <p:cNvSpPr>
            <a:spLocks noChangeAspect="1"/>
          </p:cNvSpPr>
          <p:nvPr/>
        </p:nvSpPr>
        <p:spPr bwMode="auto">
          <a:xfrm>
            <a:off x="8758723" y="4575953"/>
            <a:ext cx="383582" cy="382981"/>
          </a:xfrm>
          <a:custGeom>
            <a:avLst/>
            <a:gdLst>
              <a:gd name="connsiteX0" fmla="*/ 284148 w 567225"/>
              <a:gd name="connsiteY0" fmla="*/ 251399 h 566337"/>
              <a:gd name="connsiteX1" fmla="*/ 247246 w 567225"/>
              <a:gd name="connsiteY1" fmla="*/ 286391 h 566337"/>
              <a:gd name="connsiteX2" fmla="*/ 247246 w 567225"/>
              <a:gd name="connsiteY2" fmla="*/ 409786 h 566337"/>
              <a:gd name="connsiteX3" fmla="*/ 284148 w 567225"/>
              <a:gd name="connsiteY3" fmla="*/ 444778 h 566337"/>
              <a:gd name="connsiteX4" fmla="*/ 321972 w 567225"/>
              <a:gd name="connsiteY4" fmla="*/ 409786 h 566337"/>
              <a:gd name="connsiteX5" fmla="*/ 321972 w 567225"/>
              <a:gd name="connsiteY5" fmla="*/ 286391 h 566337"/>
              <a:gd name="connsiteX6" fmla="*/ 284148 w 567225"/>
              <a:gd name="connsiteY6" fmla="*/ 251399 h 566337"/>
              <a:gd name="connsiteX7" fmla="*/ 284148 w 567225"/>
              <a:gd name="connsiteY7" fmla="*/ 129846 h 566337"/>
              <a:gd name="connsiteX8" fmla="*/ 238020 w 567225"/>
              <a:gd name="connsiteY8" fmla="*/ 176810 h 566337"/>
              <a:gd name="connsiteX9" fmla="*/ 284148 w 567225"/>
              <a:gd name="connsiteY9" fmla="*/ 222853 h 566337"/>
              <a:gd name="connsiteX10" fmla="*/ 330275 w 567225"/>
              <a:gd name="connsiteY10" fmla="*/ 176810 h 566337"/>
              <a:gd name="connsiteX11" fmla="*/ 284148 w 567225"/>
              <a:gd name="connsiteY11" fmla="*/ 129846 h 566337"/>
              <a:gd name="connsiteX12" fmla="*/ 284148 w 567225"/>
              <a:gd name="connsiteY12" fmla="*/ 81962 h 566337"/>
              <a:gd name="connsiteX13" fmla="*/ 485263 w 567225"/>
              <a:gd name="connsiteY13" fmla="*/ 283629 h 566337"/>
              <a:gd name="connsiteX14" fmla="*/ 284148 w 567225"/>
              <a:gd name="connsiteY14" fmla="*/ 484375 h 566337"/>
              <a:gd name="connsiteX15" fmla="*/ 82110 w 567225"/>
              <a:gd name="connsiteY15" fmla="*/ 283629 h 566337"/>
              <a:gd name="connsiteX16" fmla="*/ 284148 w 567225"/>
              <a:gd name="connsiteY16" fmla="*/ 81962 h 566337"/>
              <a:gd name="connsiteX17" fmla="*/ 284074 w 567225"/>
              <a:gd name="connsiteY17" fmla="*/ 45123 h 566337"/>
              <a:gd name="connsiteX18" fmla="*/ 45194 w 567225"/>
              <a:gd name="connsiteY18" fmla="*/ 283629 h 566337"/>
              <a:gd name="connsiteX19" fmla="*/ 284074 w 567225"/>
              <a:gd name="connsiteY19" fmla="*/ 521214 h 566337"/>
              <a:gd name="connsiteX20" fmla="*/ 522031 w 567225"/>
              <a:gd name="connsiteY20" fmla="*/ 283629 h 566337"/>
              <a:gd name="connsiteX21" fmla="*/ 284074 w 567225"/>
              <a:gd name="connsiteY21" fmla="*/ 45123 h 566337"/>
              <a:gd name="connsiteX22" fmla="*/ 284074 w 567225"/>
              <a:gd name="connsiteY22" fmla="*/ 0 h 566337"/>
              <a:gd name="connsiteX23" fmla="*/ 567225 w 567225"/>
              <a:gd name="connsiteY23" fmla="*/ 283629 h 566337"/>
              <a:gd name="connsiteX24" fmla="*/ 284074 w 567225"/>
              <a:gd name="connsiteY24" fmla="*/ 566337 h 566337"/>
              <a:gd name="connsiteX25" fmla="*/ 0 w 567225"/>
              <a:gd name="connsiteY25" fmla="*/ 283629 h 566337"/>
              <a:gd name="connsiteX26" fmla="*/ 284074 w 567225"/>
              <a:gd name="connsiteY26" fmla="*/ 0 h 56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7225" h="566337">
                <a:moveTo>
                  <a:pt x="284148" y="251399"/>
                </a:moveTo>
                <a:cubicBezTo>
                  <a:pt x="264774" y="251399"/>
                  <a:pt x="247246" y="267054"/>
                  <a:pt x="247246" y="286391"/>
                </a:cubicBezTo>
                <a:lnTo>
                  <a:pt x="247246" y="409786"/>
                </a:lnTo>
                <a:cubicBezTo>
                  <a:pt x="247246" y="429124"/>
                  <a:pt x="264774" y="444778"/>
                  <a:pt x="284148" y="444778"/>
                </a:cubicBezTo>
                <a:cubicBezTo>
                  <a:pt x="303521" y="444778"/>
                  <a:pt x="321972" y="429124"/>
                  <a:pt x="321972" y="409786"/>
                </a:cubicBezTo>
                <a:lnTo>
                  <a:pt x="321972" y="286391"/>
                </a:lnTo>
                <a:cubicBezTo>
                  <a:pt x="321972" y="267054"/>
                  <a:pt x="303521" y="251399"/>
                  <a:pt x="284148" y="251399"/>
                </a:cubicBezTo>
                <a:close/>
                <a:moveTo>
                  <a:pt x="284148" y="129846"/>
                </a:moveTo>
                <a:cubicBezTo>
                  <a:pt x="258316" y="129846"/>
                  <a:pt x="238020" y="151026"/>
                  <a:pt x="238020" y="176810"/>
                </a:cubicBezTo>
                <a:cubicBezTo>
                  <a:pt x="238020" y="201673"/>
                  <a:pt x="258316" y="222853"/>
                  <a:pt x="284148" y="222853"/>
                </a:cubicBezTo>
                <a:cubicBezTo>
                  <a:pt x="309057" y="222853"/>
                  <a:pt x="330275" y="201673"/>
                  <a:pt x="330275" y="176810"/>
                </a:cubicBezTo>
                <a:cubicBezTo>
                  <a:pt x="330275" y="151026"/>
                  <a:pt x="309057" y="129846"/>
                  <a:pt x="284148" y="129846"/>
                </a:cubicBezTo>
                <a:close/>
                <a:moveTo>
                  <a:pt x="284148" y="81962"/>
                </a:moveTo>
                <a:cubicBezTo>
                  <a:pt x="394853" y="81962"/>
                  <a:pt x="485263" y="172206"/>
                  <a:pt x="485263" y="283629"/>
                </a:cubicBezTo>
                <a:cubicBezTo>
                  <a:pt x="485263" y="394131"/>
                  <a:pt x="394853" y="484375"/>
                  <a:pt x="284148" y="484375"/>
                </a:cubicBezTo>
                <a:cubicBezTo>
                  <a:pt x="172520" y="484375"/>
                  <a:pt x="82110" y="394131"/>
                  <a:pt x="82110" y="283629"/>
                </a:cubicBezTo>
                <a:cubicBezTo>
                  <a:pt x="82110" y="172206"/>
                  <a:pt x="172520" y="81962"/>
                  <a:pt x="284148" y="81962"/>
                </a:cubicBezTo>
                <a:close/>
                <a:moveTo>
                  <a:pt x="284074" y="45123"/>
                </a:moveTo>
                <a:cubicBezTo>
                  <a:pt x="152182" y="45123"/>
                  <a:pt x="45194" y="151944"/>
                  <a:pt x="45194" y="283629"/>
                </a:cubicBezTo>
                <a:cubicBezTo>
                  <a:pt x="45194" y="414393"/>
                  <a:pt x="152182" y="521214"/>
                  <a:pt x="284074" y="521214"/>
                </a:cubicBezTo>
                <a:cubicBezTo>
                  <a:pt x="415043" y="521214"/>
                  <a:pt x="522031" y="414393"/>
                  <a:pt x="522031" y="283629"/>
                </a:cubicBezTo>
                <a:cubicBezTo>
                  <a:pt x="522031" y="151944"/>
                  <a:pt x="415043" y="45123"/>
                  <a:pt x="284074" y="45123"/>
                </a:cubicBezTo>
                <a:close/>
                <a:moveTo>
                  <a:pt x="284074" y="0"/>
                </a:moveTo>
                <a:cubicBezTo>
                  <a:pt x="440868" y="0"/>
                  <a:pt x="567225" y="127080"/>
                  <a:pt x="567225" y="283629"/>
                </a:cubicBezTo>
                <a:cubicBezTo>
                  <a:pt x="567225" y="440177"/>
                  <a:pt x="440868" y="566337"/>
                  <a:pt x="284074" y="566337"/>
                </a:cubicBezTo>
                <a:cubicBezTo>
                  <a:pt x="127280" y="566337"/>
                  <a:pt x="0" y="440177"/>
                  <a:pt x="0" y="283629"/>
                </a:cubicBezTo>
                <a:cubicBezTo>
                  <a:pt x="0" y="127080"/>
                  <a:pt x="127280" y="0"/>
                  <a:pt x="2840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24725" r="32321" b="36699"/>
          <a:stretch>
            <a:fillRect/>
          </a:stretch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85520" y="448218"/>
            <a:ext cx="1620957" cy="662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63615" y="959641"/>
            <a:ext cx="3664771" cy="30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n-US" altLang="zh-CN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consectetuer</a:t>
            </a:r>
            <a:endParaRPr lang="en-US" altLang="zh-CN" sz="8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959963" y="1943527"/>
            <a:ext cx="1439627" cy="340519"/>
          </a:xfrm>
          <a:prstGeom prst="roundRect">
            <a:avLst>
              <a:gd name="adj" fmla="val 16667"/>
            </a:avLst>
          </a:prstGeom>
          <a:solidFill>
            <a:srgbClr val="AFE2D0"/>
          </a:solidFill>
          <a:ln>
            <a:noFill/>
          </a:ln>
          <a:effectLst/>
        </p:spPr>
        <p:txBody>
          <a:bodyPr wrap="none"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添加标题文本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59963" y="2392889"/>
            <a:ext cx="48571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959963" y="3337805"/>
            <a:ext cx="1439627" cy="340519"/>
          </a:xfrm>
          <a:prstGeom prst="roundRect">
            <a:avLst>
              <a:gd name="adj" fmla="val 16667"/>
            </a:avLst>
          </a:prstGeom>
          <a:solidFill>
            <a:srgbClr val="D5D5D5"/>
          </a:solidFill>
          <a:ln>
            <a:noFill/>
          </a:ln>
          <a:effectLst/>
        </p:spPr>
        <p:txBody>
          <a:bodyPr wrap="none"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添加标题文本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59963" y="3787167"/>
            <a:ext cx="48571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959963" y="4729725"/>
            <a:ext cx="1439627" cy="340519"/>
          </a:xfrm>
          <a:prstGeom prst="roundRect">
            <a:avLst>
              <a:gd name="adj" fmla="val 16667"/>
            </a:avLst>
          </a:prstGeom>
          <a:solidFill>
            <a:srgbClr val="AFE2D0"/>
          </a:solidFill>
          <a:ln>
            <a:noFill/>
          </a:ln>
          <a:effectLst/>
        </p:spPr>
        <p:txBody>
          <a:bodyPr wrap="none"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添加标题文本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59963" y="5179087"/>
            <a:ext cx="48571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844915" y="1866606"/>
            <a:ext cx="3992128" cy="39921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24725" r="32321" b="36699"/>
          <a:stretch>
            <a:fillRect/>
          </a:stretch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82930" y="3052762"/>
            <a:ext cx="1826141" cy="7439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60640" y="2300912"/>
            <a:ext cx="42707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D3C18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PART FOUR</a:t>
            </a:r>
            <a:endParaRPr lang="zh-CN" altLang="en-US" sz="5400" dirty="0">
              <a:solidFill>
                <a:srgbClr val="D3C18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46442" y="3809447"/>
            <a:ext cx="44991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/>
              <a:t>Lorem ipsum dolor sit amet, consectetuer adipiscing elit. Maecenas porttitor congue massa. Fusce posuere, magna sed pulvinar ultricies, purus lectus malesuada libero, sit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24725" r="32321" b="36699"/>
          <a:stretch>
            <a:fillRect/>
          </a:stretch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85520" y="448218"/>
            <a:ext cx="1620957" cy="662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63615" y="959641"/>
            <a:ext cx="3664771" cy="30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n-US" altLang="zh-CN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consectetuer</a:t>
            </a:r>
            <a:endParaRPr lang="en-US" altLang="zh-CN" sz="8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663894" y="1423536"/>
            <a:ext cx="2605778" cy="4340505"/>
            <a:chOff x="613457" y="1226916"/>
            <a:chExt cx="2605778" cy="4340505"/>
          </a:xfrm>
        </p:grpSpPr>
        <p:grpSp>
          <p:nvGrpSpPr>
            <p:cNvPr id="10" name="组 7"/>
            <p:cNvGrpSpPr/>
            <p:nvPr/>
          </p:nvGrpSpPr>
          <p:grpSpPr>
            <a:xfrm>
              <a:off x="613457" y="1226916"/>
              <a:ext cx="2605778" cy="4340505"/>
              <a:chOff x="4016415" y="1377387"/>
              <a:chExt cx="1851950" cy="2821597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016415" y="1377387"/>
                <a:ext cx="1851950" cy="1851950"/>
              </a:xfrm>
              <a:prstGeom prst="ellipse">
                <a:avLst/>
              </a:prstGeom>
              <a:solidFill>
                <a:srgbClr val="AFE2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016415" y="2303362"/>
                <a:ext cx="1851950" cy="1895622"/>
              </a:xfrm>
              <a:prstGeom prst="rect">
                <a:avLst/>
              </a:prstGeom>
              <a:solidFill>
                <a:srgbClr val="AFE2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739814" y="1353274"/>
              <a:ext cx="2353064" cy="2353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5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053712" y="3015766"/>
            <a:ext cx="182614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219200">
              <a:defRPr/>
            </a:pPr>
            <a:r>
              <a:rPr lang="zh-CN" altLang="en-US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2442" y="4272418"/>
            <a:ext cx="222868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100" dirty="0" err="1"/>
              <a:t>urna</a:t>
            </a:r>
            <a:r>
              <a:rPr lang="en-US" altLang="zh-CN" sz="1100" dirty="0"/>
              <a:t>.</a:t>
            </a:r>
            <a:endParaRPr lang="zh-CN" altLang="en-US" sz="1100" dirty="0"/>
          </a:p>
        </p:txBody>
      </p:sp>
      <p:sp>
        <p:nvSpPr>
          <p:cNvPr id="16" name="verified-database-symbol-for-interface_30412"/>
          <p:cNvSpPr>
            <a:spLocks noChangeAspect="1"/>
          </p:cNvSpPr>
          <p:nvPr/>
        </p:nvSpPr>
        <p:spPr bwMode="auto">
          <a:xfrm>
            <a:off x="1661939" y="2227721"/>
            <a:ext cx="609685" cy="608833"/>
          </a:xfrm>
          <a:custGeom>
            <a:avLst/>
            <a:gdLst>
              <a:gd name="connsiteX0" fmla="*/ 203130 w 605451"/>
              <a:gd name="connsiteY0" fmla="*/ 345841 h 604605"/>
              <a:gd name="connsiteX1" fmla="*/ 302807 w 605451"/>
              <a:gd name="connsiteY1" fmla="*/ 396386 h 604605"/>
              <a:gd name="connsiteX2" fmla="*/ 402301 w 605451"/>
              <a:gd name="connsiteY2" fmla="*/ 345933 h 604605"/>
              <a:gd name="connsiteX3" fmla="*/ 450630 w 605451"/>
              <a:gd name="connsiteY3" fmla="*/ 394101 h 604605"/>
              <a:gd name="connsiteX4" fmla="*/ 469119 w 605451"/>
              <a:gd name="connsiteY4" fmla="*/ 433038 h 604605"/>
              <a:gd name="connsiteX5" fmla="*/ 302807 w 605451"/>
              <a:gd name="connsiteY5" fmla="*/ 513928 h 604605"/>
              <a:gd name="connsiteX6" fmla="*/ 136403 w 605451"/>
              <a:gd name="connsiteY6" fmla="*/ 432947 h 604605"/>
              <a:gd name="connsiteX7" fmla="*/ 154893 w 605451"/>
              <a:gd name="connsiteY7" fmla="*/ 394101 h 604605"/>
              <a:gd name="connsiteX8" fmla="*/ 203130 w 605451"/>
              <a:gd name="connsiteY8" fmla="*/ 345841 h 604605"/>
              <a:gd name="connsiteX9" fmla="*/ 302771 w 605451"/>
              <a:gd name="connsiteY9" fmla="*/ 170278 h 604605"/>
              <a:gd name="connsiteX10" fmla="*/ 240548 w 605451"/>
              <a:gd name="connsiteY10" fmla="*/ 248130 h 604605"/>
              <a:gd name="connsiteX11" fmla="*/ 302771 w 605451"/>
              <a:gd name="connsiteY11" fmla="*/ 325798 h 604605"/>
              <a:gd name="connsiteX12" fmla="*/ 364903 w 605451"/>
              <a:gd name="connsiteY12" fmla="*/ 248130 h 604605"/>
              <a:gd name="connsiteX13" fmla="*/ 302771 w 605451"/>
              <a:gd name="connsiteY13" fmla="*/ 170278 h 604605"/>
              <a:gd name="connsiteX14" fmla="*/ 302771 w 605451"/>
              <a:gd name="connsiteY14" fmla="*/ 129982 h 604605"/>
              <a:gd name="connsiteX15" fmla="*/ 405257 w 605451"/>
              <a:gd name="connsiteY15" fmla="*/ 248130 h 604605"/>
              <a:gd name="connsiteX16" fmla="*/ 302771 w 605451"/>
              <a:gd name="connsiteY16" fmla="*/ 366094 h 604605"/>
              <a:gd name="connsiteX17" fmla="*/ 200194 w 605451"/>
              <a:gd name="connsiteY17" fmla="*/ 248130 h 604605"/>
              <a:gd name="connsiteX18" fmla="*/ 302771 w 605451"/>
              <a:gd name="connsiteY18" fmla="*/ 129982 h 604605"/>
              <a:gd name="connsiteX19" fmla="*/ 302771 w 605451"/>
              <a:gd name="connsiteY19" fmla="*/ 60415 h 604605"/>
              <a:gd name="connsiteX20" fmla="*/ 60591 w 605451"/>
              <a:gd name="connsiteY20" fmla="*/ 302348 h 604605"/>
              <a:gd name="connsiteX21" fmla="*/ 302771 w 605451"/>
              <a:gd name="connsiteY21" fmla="*/ 544190 h 604605"/>
              <a:gd name="connsiteX22" fmla="*/ 544952 w 605451"/>
              <a:gd name="connsiteY22" fmla="*/ 302348 h 604605"/>
              <a:gd name="connsiteX23" fmla="*/ 302771 w 605451"/>
              <a:gd name="connsiteY23" fmla="*/ 60415 h 604605"/>
              <a:gd name="connsiteX24" fmla="*/ 302771 w 605451"/>
              <a:gd name="connsiteY24" fmla="*/ 0 h 604605"/>
              <a:gd name="connsiteX25" fmla="*/ 605451 w 605451"/>
              <a:gd name="connsiteY25" fmla="*/ 302348 h 604605"/>
              <a:gd name="connsiteX26" fmla="*/ 302771 w 605451"/>
              <a:gd name="connsiteY26" fmla="*/ 604605 h 604605"/>
              <a:gd name="connsiteX27" fmla="*/ 0 w 605451"/>
              <a:gd name="connsiteY27" fmla="*/ 302348 h 604605"/>
              <a:gd name="connsiteX28" fmla="*/ 302771 w 605451"/>
              <a:gd name="connsiteY28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451" h="604605">
                <a:moveTo>
                  <a:pt x="203130" y="345841"/>
                </a:moveTo>
                <a:cubicBezTo>
                  <a:pt x="227568" y="376735"/>
                  <a:pt x="263082" y="396386"/>
                  <a:pt x="302807" y="396386"/>
                </a:cubicBezTo>
                <a:cubicBezTo>
                  <a:pt x="342440" y="396386"/>
                  <a:pt x="378046" y="376735"/>
                  <a:pt x="402301" y="345933"/>
                </a:cubicBezTo>
                <a:cubicBezTo>
                  <a:pt x="423079" y="355895"/>
                  <a:pt x="440378" y="372530"/>
                  <a:pt x="450630" y="394101"/>
                </a:cubicBezTo>
                <a:lnTo>
                  <a:pt x="469119" y="433038"/>
                </a:lnTo>
                <a:cubicBezTo>
                  <a:pt x="430310" y="482212"/>
                  <a:pt x="370174" y="513928"/>
                  <a:pt x="302807" y="513928"/>
                </a:cubicBezTo>
                <a:cubicBezTo>
                  <a:pt x="235257" y="513928"/>
                  <a:pt x="175212" y="482212"/>
                  <a:pt x="136403" y="432947"/>
                </a:cubicBezTo>
                <a:lnTo>
                  <a:pt x="154893" y="394101"/>
                </a:lnTo>
                <a:cubicBezTo>
                  <a:pt x="165144" y="372530"/>
                  <a:pt x="182443" y="355804"/>
                  <a:pt x="203130" y="345841"/>
                </a:cubicBezTo>
                <a:close/>
                <a:moveTo>
                  <a:pt x="302771" y="170278"/>
                </a:moveTo>
                <a:cubicBezTo>
                  <a:pt x="268457" y="170278"/>
                  <a:pt x="240548" y="205184"/>
                  <a:pt x="240548" y="248130"/>
                </a:cubicBezTo>
                <a:cubicBezTo>
                  <a:pt x="240548" y="290984"/>
                  <a:pt x="268457" y="325798"/>
                  <a:pt x="302771" y="325798"/>
                </a:cubicBezTo>
                <a:cubicBezTo>
                  <a:pt x="336994" y="325798"/>
                  <a:pt x="364903" y="290984"/>
                  <a:pt x="364903" y="248130"/>
                </a:cubicBezTo>
                <a:cubicBezTo>
                  <a:pt x="364903" y="205184"/>
                  <a:pt x="336994" y="170278"/>
                  <a:pt x="302771" y="170278"/>
                </a:cubicBezTo>
                <a:close/>
                <a:moveTo>
                  <a:pt x="302771" y="129982"/>
                </a:moveTo>
                <a:cubicBezTo>
                  <a:pt x="359230" y="129982"/>
                  <a:pt x="405257" y="182980"/>
                  <a:pt x="405257" y="248130"/>
                </a:cubicBezTo>
                <a:cubicBezTo>
                  <a:pt x="405257" y="313188"/>
                  <a:pt x="359230" y="366094"/>
                  <a:pt x="302771" y="366094"/>
                </a:cubicBezTo>
                <a:cubicBezTo>
                  <a:pt x="246221" y="366094"/>
                  <a:pt x="200194" y="313188"/>
                  <a:pt x="200194" y="248130"/>
                </a:cubicBezTo>
                <a:cubicBezTo>
                  <a:pt x="200194" y="182980"/>
                  <a:pt x="246221" y="129982"/>
                  <a:pt x="302771" y="129982"/>
                </a:cubicBezTo>
                <a:close/>
                <a:moveTo>
                  <a:pt x="302771" y="60415"/>
                </a:moveTo>
                <a:cubicBezTo>
                  <a:pt x="169142" y="60415"/>
                  <a:pt x="60591" y="168997"/>
                  <a:pt x="60591" y="302348"/>
                </a:cubicBezTo>
                <a:cubicBezTo>
                  <a:pt x="60591" y="435700"/>
                  <a:pt x="169142" y="544190"/>
                  <a:pt x="302771" y="544190"/>
                </a:cubicBezTo>
                <a:cubicBezTo>
                  <a:pt x="436309" y="544190"/>
                  <a:pt x="544952" y="435700"/>
                  <a:pt x="544952" y="302348"/>
                </a:cubicBezTo>
                <a:cubicBezTo>
                  <a:pt x="544952" y="168997"/>
                  <a:pt x="436309" y="60415"/>
                  <a:pt x="302771" y="60415"/>
                </a:cubicBezTo>
                <a:close/>
                <a:moveTo>
                  <a:pt x="302771" y="0"/>
                </a:moveTo>
                <a:cubicBezTo>
                  <a:pt x="469717" y="0"/>
                  <a:pt x="605451" y="135636"/>
                  <a:pt x="605451" y="302348"/>
                </a:cubicBezTo>
                <a:cubicBezTo>
                  <a:pt x="605451" y="468969"/>
                  <a:pt x="469717" y="604605"/>
                  <a:pt x="302771" y="604605"/>
                </a:cubicBezTo>
                <a:cubicBezTo>
                  <a:pt x="135826" y="604605"/>
                  <a:pt x="0" y="468969"/>
                  <a:pt x="0" y="302348"/>
                </a:cubicBezTo>
                <a:cubicBezTo>
                  <a:pt x="0" y="135636"/>
                  <a:pt x="135826" y="0"/>
                  <a:pt x="302771" y="0"/>
                </a:cubicBez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7" name="组 8"/>
          <p:cNvGrpSpPr/>
          <p:nvPr/>
        </p:nvGrpSpPr>
        <p:grpSpPr>
          <a:xfrm>
            <a:off x="3458220" y="1423536"/>
            <a:ext cx="2605778" cy="4340505"/>
            <a:chOff x="613457" y="1226916"/>
            <a:chExt cx="2605778" cy="4340505"/>
          </a:xfrm>
        </p:grpSpPr>
        <p:grpSp>
          <p:nvGrpSpPr>
            <p:cNvPr id="18" name="组 7"/>
            <p:cNvGrpSpPr/>
            <p:nvPr/>
          </p:nvGrpSpPr>
          <p:grpSpPr>
            <a:xfrm>
              <a:off x="613457" y="1226916"/>
              <a:ext cx="2605778" cy="4340505"/>
              <a:chOff x="4016415" y="1377387"/>
              <a:chExt cx="1851950" cy="2821597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016415" y="1377387"/>
                <a:ext cx="1851950" cy="1851950"/>
              </a:xfrm>
              <a:prstGeom prst="ellipse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016415" y="2303362"/>
                <a:ext cx="1851950" cy="1895622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739814" y="1353274"/>
              <a:ext cx="2353064" cy="2353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5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3848038" y="3015766"/>
            <a:ext cx="182614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219200">
              <a:defRPr/>
            </a:pPr>
            <a:r>
              <a:rPr lang="zh-CN" altLang="en-US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646768" y="4272418"/>
            <a:ext cx="222868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100" dirty="0" err="1"/>
              <a:t>urna</a:t>
            </a:r>
            <a:r>
              <a:rPr lang="en-US" altLang="zh-CN" sz="1100" dirty="0"/>
              <a:t>.</a:t>
            </a:r>
            <a:endParaRPr lang="zh-CN" altLang="en-US" sz="1100" dirty="0"/>
          </a:p>
        </p:txBody>
      </p:sp>
      <p:sp>
        <p:nvSpPr>
          <p:cNvPr id="24" name="verified-database-symbol-for-interface_30412"/>
          <p:cNvSpPr>
            <a:spLocks noChangeAspect="1"/>
          </p:cNvSpPr>
          <p:nvPr/>
        </p:nvSpPr>
        <p:spPr bwMode="auto">
          <a:xfrm>
            <a:off x="4456265" y="2289799"/>
            <a:ext cx="609685" cy="484677"/>
          </a:xfrm>
          <a:custGeom>
            <a:avLst/>
            <a:gdLst>
              <a:gd name="connsiteX0" fmla="*/ 107922 w 605381"/>
              <a:gd name="connsiteY0" fmla="*/ 277132 h 481256"/>
              <a:gd name="connsiteX1" fmla="*/ 77930 w 605381"/>
              <a:gd name="connsiteY1" fmla="*/ 307081 h 481256"/>
              <a:gd name="connsiteX2" fmla="*/ 77930 w 605381"/>
              <a:gd name="connsiteY2" fmla="*/ 399631 h 481256"/>
              <a:gd name="connsiteX3" fmla="*/ 107922 w 605381"/>
              <a:gd name="connsiteY3" fmla="*/ 429703 h 481256"/>
              <a:gd name="connsiteX4" fmla="*/ 494509 w 605381"/>
              <a:gd name="connsiteY4" fmla="*/ 429703 h 481256"/>
              <a:gd name="connsiteX5" fmla="*/ 494509 w 605381"/>
              <a:gd name="connsiteY5" fmla="*/ 379255 h 481256"/>
              <a:gd name="connsiteX6" fmla="*/ 327582 w 605381"/>
              <a:gd name="connsiteY6" fmla="*/ 379255 h 481256"/>
              <a:gd name="connsiteX7" fmla="*/ 301769 w 605381"/>
              <a:gd name="connsiteY7" fmla="*/ 353356 h 481256"/>
              <a:gd name="connsiteX8" fmla="*/ 327582 w 605381"/>
              <a:gd name="connsiteY8" fmla="*/ 327580 h 481256"/>
              <a:gd name="connsiteX9" fmla="*/ 494386 w 605381"/>
              <a:gd name="connsiteY9" fmla="*/ 327580 h 481256"/>
              <a:gd name="connsiteX10" fmla="*/ 494386 w 605381"/>
              <a:gd name="connsiteY10" fmla="*/ 277132 h 481256"/>
              <a:gd name="connsiteX11" fmla="*/ 107922 w 605381"/>
              <a:gd name="connsiteY11" fmla="*/ 225456 h 481256"/>
              <a:gd name="connsiteX12" fmla="*/ 553388 w 605381"/>
              <a:gd name="connsiteY12" fmla="*/ 225456 h 481256"/>
              <a:gd name="connsiteX13" fmla="*/ 579201 w 605381"/>
              <a:gd name="connsiteY13" fmla="*/ 251355 h 481256"/>
              <a:gd name="connsiteX14" fmla="*/ 553388 w 605381"/>
              <a:gd name="connsiteY14" fmla="*/ 277132 h 481256"/>
              <a:gd name="connsiteX15" fmla="*/ 546135 w 605381"/>
              <a:gd name="connsiteY15" fmla="*/ 277132 h 481256"/>
              <a:gd name="connsiteX16" fmla="*/ 546135 w 605381"/>
              <a:gd name="connsiteY16" fmla="*/ 429703 h 481256"/>
              <a:gd name="connsiteX17" fmla="*/ 553388 w 605381"/>
              <a:gd name="connsiteY17" fmla="*/ 429703 h 481256"/>
              <a:gd name="connsiteX18" fmla="*/ 579201 w 605381"/>
              <a:gd name="connsiteY18" fmla="*/ 455480 h 481256"/>
              <a:gd name="connsiteX19" fmla="*/ 553388 w 605381"/>
              <a:gd name="connsiteY19" fmla="*/ 481256 h 481256"/>
              <a:gd name="connsiteX20" fmla="*/ 107799 w 605381"/>
              <a:gd name="connsiteY20" fmla="*/ 481256 h 481256"/>
              <a:gd name="connsiteX21" fmla="*/ 26180 w 605381"/>
              <a:gd name="connsiteY21" fmla="*/ 399631 h 481256"/>
              <a:gd name="connsiteX22" fmla="*/ 26180 w 605381"/>
              <a:gd name="connsiteY22" fmla="*/ 307081 h 481256"/>
              <a:gd name="connsiteX23" fmla="*/ 107922 w 605381"/>
              <a:gd name="connsiteY23" fmla="*/ 225456 h 481256"/>
              <a:gd name="connsiteX24" fmla="*/ 443864 w 605381"/>
              <a:gd name="connsiteY24" fmla="*/ 31913 h 481256"/>
              <a:gd name="connsiteX25" fmla="*/ 426041 w 605381"/>
              <a:gd name="connsiteY25" fmla="*/ 32527 h 481256"/>
              <a:gd name="connsiteX26" fmla="*/ 371341 w 605381"/>
              <a:gd name="connsiteY26" fmla="*/ 48974 h 481256"/>
              <a:gd name="connsiteX27" fmla="*/ 369620 w 605381"/>
              <a:gd name="connsiteY27" fmla="*/ 99298 h 481256"/>
              <a:gd name="connsiteX28" fmla="*/ 456156 w 605381"/>
              <a:gd name="connsiteY28" fmla="*/ 159442 h 481256"/>
              <a:gd name="connsiteX29" fmla="*/ 475209 w 605381"/>
              <a:gd name="connsiteY29" fmla="*/ 157478 h 481256"/>
              <a:gd name="connsiteX30" fmla="*/ 531875 w 605381"/>
              <a:gd name="connsiteY30" fmla="*/ 77696 h 481256"/>
              <a:gd name="connsiteX31" fmla="*/ 524377 w 605381"/>
              <a:gd name="connsiteY31" fmla="*/ 53761 h 481256"/>
              <a:gd name="connsiteX32" fmla="*/ 443864 w 605381"/>
              <a:gd name="connsiteY32" fmla="*/ 31913 h 481256"/>
              <a:gd name="connsiteX33" fmla="*/ 161640 w 605381"/>
              <a:gd name="connsiteY33" fmla="*/ 31913 h 481256"/>
              <a:gd name="connsiteX34" fmla="*/ 81127 w 605381"/>
              <a:gd name="connsiteY34" fmla="*/ 53761 h 481256"/>
              <a:gd name="connsiteX35" fmla="*/ 73506 w 605381"/>
              <a:gd name="connsiteY35" fmla="*/ 77696 h 481256"/>
              <a:gd name="connsiteX36" fmla="*/ 130172 w 605381"/>
              <a:gd name="connsiteY36" fmla="*/ 157478 h 481256"/>
              <a:gd name="connsiteX37" fmla="*/ 149225 w 605381"/>
              <a:gd name="connsiteY37" fmla="*/ 159442 h 481256"/>
              <a:gd name="connsiteX38" fmla="*/ 235883 w 605381"/>
              <a:gd name="connsiteY38" fmla="*/ 99298 h 481256"/>
              <a:gd name="connsiteX39" fmla="*/ 234040 w 605381"/>
              <a:gd name="connsiteY39" fmla="*/ 48974 h 481256"/>
              <a:gd name="connsiteX40" fmla="*/ 179463 w 605381"/>
              <a:gd name="connsiteY40" fmla="*/ 32527 h 481256"/>
              <a:gd name="connsiteX41" fmla="*/ 161640 w 605381"/>
              <a:gd name="connsiteY41" fmla="*/ 31913 h 481256"/>
              <a:gd name="connsiteX42" fmla="*/ 161640 w 605381"/>
              <a:gd name="connsiteY42" fmla="*/ 0 h 481256"/>
              <a:gd name="connsiteX43" fmla="*/ 181676 w 605381"/>
              <a:gd name="connsiteY43" fmla="*/ 737 h 481256"/>
              <a:gd name="connsiteX44" fmla="*/ 243627 w 605381"/>
              <a:gd name="connsiteY44" fmla="*/ 11292 h 481256"/>
              <a:gd name="connsiteX45" fmla="*/ 302752 w 605381"/>
              <a:gd name="connsiteY45" fmla="*/ 20621 h 481256"/>
              <a:gd name="connsiteX46" fmla="*/ 363474 w 605381"/>
              <a:gd name="connsiteY46" fmla="*/ 11047 h 481256"/>
              <a:gd name="connsiteX47" fmla="*/ 423828 w 605381"/>
              <a:gd name="connsiteY47" fmla="*/ 737 h 481256"/>
              <a:gd name="connsiteX48" fmla="*/ 443864 w 605381"/>
              <a:gd name="connsiteY48" fmla="*/ 0 h 481256"/>
              <a:gd name="connsiteX49" fmla="*/ 579076 w 605381"/>
              <a:gd name="connsiteY49" fmla="*/ 13624 h 481256"/>
              <a:gd name="connsiteX50" fmla="*/ 605381 w 605381"/>
              <a:gd name="connsiteY50" fmla="*/ 40259 h 481256"/>
              <a:gd name="connsiteX51" fmla="*/ 605381 w 605381"/>
              <a:gd name="connsiteY51" fmla="*/ 62967 h 481256"/>
              <a:gd name="connsiteX52" fmla="*/ 578830 w 605381"/>
              <a:gd name="connsiteY52" fmla="*/ 89602 h 481256"/>
              <a:gd name="connsiteX53" fmla="*/ 562728 w 605381"/>
              <a:gd name="connsiteY53" fmla="*/ 89602 h 481256"/>
              <a:gd name="connsiteX54" fmla="*/ 481601 w 605381"/>
              <a:gd name="connsiteY54" fmla="*/ 188654 h 481256"/>
              <a:gd name="connsiteX55" fmla="*/ 456156 w 605381"/>
              <a:gd name="connsiteY55" fmla="*/ 191232 h 481256"/>
              <a:gd name="connsiteX56" fmla="*/ 386583 w 605381"/>
              <a:gd name="connsiteY56" fmla="*/ 169384 h 481256"/>
              <a:gd name="connsiteX57" fmla="*/ 340243 w 605381"/>
              <a:gd name="connsiteY57" fmla="*/ 111818 h 481256"/>
              <a:gd name="connsiteX58" fmla="*/ 338153 w 605381"/>
              <a:gd name="connsiteY58" fmla="*/ 106663 h 481256"/>
              <a:gd name="connsiteX59" fmla="*/ 302752 w 605381"/>
              <a:gd name="connsiteY59" fmla="*/ 79414 h 481256"/>
              <a:gd name="connsiteX60" fmla="*/ 267228 w 605381"/>
              <a:gd name="connsiteY60" fmla="*/ 106663 h 481256"/>
              <a:gd name="connsiteX61" fmla="*/ 265138 w 605381"/>
              <a:gd name="connsiteY61" fmla="*/ 111818 h 481256"/>
              <a:gd name="connsiteX62" fmla="*/ 218921 w 605381"/>
              <a:gd name="connsiteY62" fmla="*/ 169384 h 481256"/>
              <a:gd name="connsiteX63" fmla="*/ 149225 w 605381"/>
              <a:gd name="connsiteY63" fmla="*/ 191232 h 481256"/>
              <a:gd name="connsiteX64" fmla="*/ 123780 w 605381"/>
              <a:gd name="connsiteY64" fmla="*/ 188654 h 481256"/>
              <a:gd name="connsiteX65" fmla="*/ 42776 w 605381"/>
              <a:gd name="connsiteY65" fmla="*/ 89602 h 481256"/>
              <a:gd name="connsiteX66" fmla="*/ 26674 w 605381"/>
              <a:gd name="connsiteY66" fmla="*/ 89602 h 481256"/>
              <a:gd name="connsiteX67" fmla="*/ 0 w 605381"/>
              <a:gd name="connsiteY67" fmla="*/ 62967 h 481256"/>
              <a:gd name="connsiteX68" fmla="*/ 0 w 605381"/>
              <a:gd name="connsiteY68" fmla="*/ 40259 h 481256"/>
              <a:gd name="connsiteX69" fmla="*/ 26428 w 605381"/>
              <a:gd name="connsiteY69" fmla="*/ 13624 h 481256"/>
              <a:gd name="connsiteX70" fmla="*/ 161640 w 605381"/>
              <a:gd name="connsiteY70" fmla="*/ 0 h 48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5381" h="481256">
                <a:moveTo>
                  <a:pt x="107922" y="277132"/>
                </a:moveTo>
                <a:cubicBezTo>
                  <a:pt x="91328" y="277132"/>
                  <a:pt x="77930" y="290511"/>
                  <a:pt x="77930" y="307081"/>
                </a:cubicBezTo>
                <a:lnTo>
                  <a:pt x="77930" y="399631"/>
                </a:lnTo>
                <a:cubicBezTo>
                  <a:pt x="77930" y="416201"/>
                  <a:pt x="91328" y="429703"/>
                  <a:pt x="107922" y="429703"/>
                </a:cubicBezTo>
                <a:lnTo>
                  <a:pt x="494509" y="429703"/>
                </a:lnTo>
                <a:lnTo>
                  <a:pt x="494509" y="379255"/>
                </a:lnTo>
                <a:lnTo>
                  <a:pt x="327582" y="379255"/>
                </a:lnTo>
                <a:cubicBezTo>
                  <a:pt x="313323" y="379255"/>
                  <a:pt x="301769" y="367594"/>
                  <a:pt x="301769" y="353356"/>
                </a:cubicBezTo>
                <a:cubicBezTo>
                  <a:pt x="301769" y="339118"/>
                  <a:pt x="313323" y="327580"/>
                  <a:pt x="327582" y="327580"/>
                </a:cubicBezTo>
                <a:lnTo>
                  <a:pt x="494386" y="327580"/>
                </a:lnTo>
                <a:lnTo>
                  <a:pt x="494386" y="277132"/>
                </a:lnTo>
                <a:close/>
                <a:moveTo>
                  <a:pt x="107922" y="225456"/>
                </a:moveTo>
                <a:lnTo>
                  <a:pt x="553388" y="225456"/>
                </a:lnTo>
                <a:cubicBezTo>
                  <a:pt x="567646" y="225456"/>
                  <a:pt x="579201" y="236994"/>
                  <a:pt x="579201" y="251355"/>
                </a:cubicBezTo>
                <a:cubicBezTo>
                  <a:pt x="579201" y="265594"/>
                  <a:pt x="567646" y="277132"/>
                  <a:pt x="553388" y="277132"/>
                </a:cubicBezTo>
                <a:lnTo>
                  <a:pt x="546135" y="277132"/>
                </a:lnTo>
                <a:lnTo>
                  <a:pt x="546135" y="429703"/>
                </a:lnTo>
                <a:lnTo>
                  <a:pt x="553388" y="429703"/>
                </a:lnTo>
                <a:cubicBezTo>
                  <a:pt x="567646" y="429703"/>
                  <a:pt x="579201" y="441241"/>
                  <a:pt x="579201" y="455480"/>
                </a:cubicBezTo>
                <a:cubicBezTo>
                  <a:pt x="579201" y="469718"/>
                  <a:pt x="567646" y="481256"/>
                  <a:pt x="553388" y="481256"/>
                </a:cubicBezTo>
                <a:lnTo>
                  <a:pt x="107799" y="481256"/>
                </a:lnTo>
                <a:cubicBezTo>
                  <a:pt x="41914" y="481256"/>
                  <a:pt x="26180" y="428721"/>
                  <a:pt x="26180" y="399631"/>
                </a:cubicBezTo>
                <a:lnTo>
                  <a:pt x="26180" y="307081"/>
                </a:lnTo>
                <a:cubicBezTo>
                  <a:pt x="26180" y="262034"/>
                  <a:pt x="62810" y="225456"/>
                  <a:pt x="107922" y="225456"/>
                </a:cubicBezTo>
                <a:close/>
                <a:moveTo>
                  <a:pt x="443864" y="31913"/>
                </a:moveTo>
                <a:cubicBezTo>
                  <a:pt x="437841" y="31913"/>
                  <a:pt x="431818" y="32036"/>
                  <a:pt x="426041" y="32527"/>
                </a:cubicBezTo>
                <a:cubicBezTo>
                  <a:pt x="400105" y="34245"/>
                  <a:pt x="382773" y="39523"/>
                  <a:pt x="371341" y="48974"/>
                </a:cubicBezTo>
                <a:cubicBezTo>
                  <a:pt x="367162" y="52534"/>
                  <a:pt x="354255" y="63335"/>
                  <a:pt x="369620" y="99298"/>
                </a:cubicBezTo>
                <a:cubicBezTo>
                  <a:pt x="385477" y="136366"/>
                  <a:pt x="418666" y="159442"/>
                  <a:pt x="456156" y="159442"/>
                </a:cubicBezTo>
                <a:cubicBezTo>
                  <a:pt x="462425" y="159442"/>
                  <a:pt x="468817" y="158828"/>
                  <a:pt x="475209" y="157478"/>
                </a:cubicBezTo>
                <a:cubicBezTo>
                  <a:pt x="521427" y="148027"/>
                  <a:pt x="530277" y="98562"/>
                  <a:pt x="531875" y="77696"/>
                </a:cubicBezTo>
                <a:cubicBezTo>
                  <a:pt x="532735" y="67876"/>
                  <a:pt x="530154" y="60021"/>
                  <a:pt x="524377" y="53761"/>
                </a:cubicBezTo>
                <a:cubicBezTo>
                  <a:pt x="511470" y="39768"/>
                  <a:pt x="482092" y="31913"/>
                  <a:pt x="443864" y="31913"/>
                </a:cubicBezTo>
                <a:close/>
                <a:moveTo>
                  <a:pt x="161640" y="31913"/>
                </a:moveTo>
                <a:cubicBezTo>
                  <a:pt x="123289" y="31913"/>
                  <a:pt x="93911" y="39768"/>
                  <a:pt x="81127" y="53761"/>
                </a:cubicBezTo>
                <a:cubicBezTo>
                  <a:pt x="75227" y="60021"/>
                  <a:pt x="72769" y="67876"/>
                  <a:pt x="73506" y="77696"/>
                </a:cubicBezTo>
                <a:cubicBezTo>
                  <a:pt x="75104" y="98562"/>
                  <a:pt x="83954" y="148027"/>
                  <a:pt x="130172" y="157478"/>
                </a:cubicBezTo>
                <a:cubicBezTo>
                  <a:pt x="136564" y="158828"/>
                  <a:pt x="142956" y="159442"/>
                  <a:pt x="149225" y="159442"/>
                </a:cubicBezTo>
                <a:cubicBezTo>
                  <a:pt x="186838" y="159442"/>
                  <a:pt x="220027" y="136366"/>
                  <a:pt x="235883" y="99298"/>
                </a:cubicBezTo>
                <a:cubicBezTo>
                  <a:pt x="251248" y="63335"/>
                  <a:pt x="238342" y="52534"/>
                  <a:pt x="234040" y="48974"/>
                </a:cubicBezTo>
                <a:cubicBezTo>
                  <a:pt x="222731" y="39400"/>
                  <a:pt x="205276" y="34245"/>
                  <a:pt x="179463" y="32527"/>
                </a:cubicBezTo>
                <a:cubicBezTo>
                  <a:pt x="173686" y="32036"/>
                  <a:pt x="167663" y="31913"/>
                  <a:pt x="161640" y="31913"/>
                </a:cubicBezTo>
                <a:close/>
                <a:moveTo>
                  <a:pt x="161640" y="0"/>
                </a:moveTo>
                <a:cubicBezTo>
                  <a:pt x="168400" y="0"/>
                  <a:pt x="175161" y="246"/>
                  <a:pt x="181676" y="737"/>
                </a:cubicBezTo>
                <a:cubicBezTo>
                  <a:pt x="202941" y="2209"/>
                  <a:pt x="223591" y="6874"/>
                  <a:pt x="243627" y="11292"/>
                </a:cubicBezTo>
                <a:cubicBezTo>
                  <a:pt x="264770" y="16079"/>
                  <a:pt x="284683" y="20621"/>
                  <a:pt x="302752" y="20621"/>
                </a:cubicBezTo>
                <a:cubicBezTo>
                  <a:pt x="321067" y="20621"/>
                  <a:pt x="341718" y="15957"/>
                  <a:pt x="363474" y="11047"/>
                </a:cubicBezTo>
                <a:cubicBezTo>
                  <a:pt x="383387" y="6628"/>
                  <a:pt x="403792" y="2087"/>
                  <a:pt x="423828" y="737"/>
                </a:cubicBezTo>
                <a:cubicBezTo>
                  <a:pt x="430343" y="246"/>
                  <a:pt x="436981" y="0"/>
                  <a:pt x="443864" y="0"/>
                </a:cubicBezTo>
                <a:cubicBezTo>
                  <a:pt x="467711" y="0"/>
                  <a:pt x="571947" y="12765"/>
                  <a:pt x="579076" y="13624"/>
                </a:cubicBezTo>
                <a:cubicBezTo>
                  <a:pt x="593581" y="13747"/>
                  <a:pt x="605381" y="25653"/>
                  <a:pt x="605381" y="40259"/>
                </a:cubicBezTo>
                <a:lnTo>
                  <a:pt x="605381" y="62967"/>
                </a:lnTo>
                <a:cubicBezTo>
                  <a:pt x="605381" y="77573"/>
                  <a:pt x="593458" y="89602"/>
                  <a:pt x="578830" y="89602"/>
                </a:cubicBezTo>
                <a:lnTo>
                  <a:pt x="562728" y="89602"/>
                </a:lnTo>
                <a:cubicBezTo>
                  <a:pt x="555721" y="142749"/>
                  <a:pt x="525606" y="179694"/>
                  <a:pt x="481601" y="188654"/>
                </a:cubicBezTo>
                <a:cubicBezTo>
                  <a:pt x="473119" y="190373"/>
                  <a:pt x="464638" y="191232"/>
                  <a:pt x="456156" y="191232"/>
                </a:cubicBezTo>
                <a:cubicBezTo>
                  <a:pt x="431203" y="191232"/>
                  <a:pt x="407234" y="183745"/>
                  <a:pt x="386583" y="169384"/>
                </a:cubicBezTo>
                <a:cubicBezTo>
                  <a:pt x="366302" y="155269"/>
                  <a:pt x="350322" y="135384"/>
                  <a:pt x="340243" y="111818"/>
                </a:cubicBezTo>
                <a:cubicBezTo>
                  <a:pt x="339505" y="110100"/>
                  <a:pt x="338768" y="108381"/>
                  <a:pt x="338153" y="106663"/>
                </a:cubicBezTo>
                <a:cubicBezTo>
                  <a:pt x="337784" y="105558"/>
                  <a:pt x="327582" y="79414"/>
                  <a:pt x="302752" y="79414"/>
                </a:cubicBezTo>
                <a:cubicBezTo>
                  <a:pt x="277922" y="79414"/>
                  <a:pt x="267720" y="105558"/>
                  <a:pt x="267228" y="106663"/>
                </a:cubicBezTo>
                <a:cubicBezTo>
                  <a:pt x="266613" y="108381"/>
                  <a:pt x="265999" y="110100"/>
                  <a:pt x="265138" y="111818"/>
                </a:cubicBezTo>
                <a:cubicBezTo>
                  <a:pt x="255059" y="135384"/>
                  <a:pt x="239079" y="155269"/>
                  <a:pt x="218921" y="169384"/>
                </a:cubicBezTo>
                <a:cubicBezTo>
                  <a:pt x="198270" y="183745"/>
                  <a:pt x="174178" y="191232"/>
                  <a:pt x="149225" y="191232"/>
                </a:cubicBezTo>
                <a:cubicBezTo>
                  <a:pt x="140866" y="191232"/>
                  <a:pt x="132262" y="190373"/>
                  <a:pt x="123780" y="188654"/>
                </a:cubicBezTo>
                <a:cubicBezTo>
                  <a:pt x="79898" y="179694"/>
                  <a:pt x="49783" y="142749"/>
                  <a:pt x="42776" y="89602"/>
                </a:cubicBezTo>
                <a:lnTo>
                  <a:pt x="26674" y="89602"/>
                </a:lnTo>
                <a:cubicBezTo>
                  <a:pt x="11923" y="89602"/>
                  <a:pt x="0" y="77573"/>
                  <a:pt x="0" y="62967"/>
                </a:cubicBezTo>
                <a:lnTo>
                  <a:pt x="0" y="40259"/>
                </a:lnTo>
                <a:cubicBezTo>
                  <a:pt x="0" y="25653"/>
                  <a:pt x="11800" y="13747"/>
                  <a:pt x="26428" y="13624"/>
                </a:cubicBezTo>
                <a:cubicBezTo>
                  <a:pt x="33557" y="12765"/>
                  <a:pt x="137670" y="0"/>
                  <a:pt x="161640" y="0"/>
                </a:cubicBezTo>
                <a:close/>
              </a:path>
            </a:pathLst>
          </a:custGeom>
          <a:solidFill>
            <a:srgbClr val="D5D5D5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25" name="组 8"/>
          <p:cNvGrpSpPr/>
          <p:nvPr/>
        </p:nvGrpSpPr>
        <p:grpSpPr>
          <a:xfrm>
            <a:off x="6252546" y="1423536"/>
            <a:ext cx="2605778" cy="4340505"/>
            <a:chOff x="613457" y="1226916"/>
            <a:chExt cx="2605778" cy="4340505"/>
          </a:xfrm>
        </p:grpSpPr>
        <p:grpSp>
          <p:nvGrpSpPr>
            <p:cNvPr id="26" name="组 7"/>
            <p:cNvGrpSpPr/>
            <p:nvPr/>
          </p:nvGrpSpPr>
          <p:grpSpPr>
            <a:xfrm>
              <a:off x="613457" y="1226916"/>
              <a:ext cx="2605778" cy="4340505"/>
              <a:chOff x="4016415" y="1377387"/>
              <a:chExt cx="1851950" cy="2821597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016415" y="1377387"/>
                <a:ext cx="1851950" cy="1851950"/>
              </a:xfrm>
              <a:prstGeom prst="ellipse">
                <a:avLst/>
              </a:prstGeom>
              <a:solidFill>
                <a:srgbClr val="AFE2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016415" y="2303362"/>
                <a:ext cx="1851950" cy="1895622"/>
              </a:xfrm>
              <a:prstGeom prst="rect">
                <a:avLst/>
              </a:prstGeom>
              <a:solidFill>
                <a:srgbClr val="AFE2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sp>
          <p:nvSpPr>
            <p:cNvPr id="27" name="椭圆 26"/>
            <p:cNvSpPr/>
            <p:nvPr/>
          </p:nvSpPr>
          <p:spPr>
            <a:xfrm>
              <a:off x="739814" y="1353274"/>
              <a:ext cx="2353064" cy="2353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5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642364" y="3015766"/>
            <a:ext cx="182614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219200">
              <a:defRPr/>
            </a:pPr>
            <a:r>
              <a:rPr lang="zh-CN" altLang="en-US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41094" y="4272418"/>
            <a:ext cx="222868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100" dirty="0" err="1"/>
              <a:t>urna</a:t>
            </a:r>
            <a:r>
              <a:rPr lang="en-US" altLang="zh-CN" sz="1100" dirty="0"/>
              <a:t>.</a:t>
            </a:r>
            <a:endParaRPr lang="zh-CN" altLang="en-US" sz="1100" dirty="0"/>
          </a:p>
        </p:txBody>
      </p:sp>
      <p:sp>
        <p:nvSpPr>
          <p:cNvPr id="32" name="verified-database-symbol-for-interface_30412"/>
          <p:cNvSpPr>
            <a:spLocks noChangeAspect="1"/>
          </p:cNvSpPr>
          <p:nvPr/>
        </p:nvSpPr>
        <p:spPr bwMode="auto">
          <a:xfrm>
            <a:off x="7250591" y="2227745"/>
            <a:ext cx="609685" cy="608785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33" name="组 8"/>
          <p:cNvGrpSpPr/>
          <p:nvPr/>
        </p:nvGrpSpPr>
        <p:grpSpPr>
          <a:xfrm>
            <a:off x="9046872" y="1423536"/>
            <a:ext cx="2605778" cy="4340505"/>
            <a:chOff x="613457" y="1226916"/>
            <a:chExt cx="2605778" cy="4340505"/>
          </a:xfrm>
        </p:grpSpPr>
        <p:grpSp>
          <p:nvGrpSpPr>
            <p:cNvPr id="34" name="组 7"/>
            <p:cNvGrpSpPr/>
            <p:nvPr/>
          </p:nvGrpSpPr>
          <p:grpSpPr>
            <a:xfrm>
              <a:off x="613457" y="1226916"/>
              <a:ext cx="2605778" cy="4340505"/>
              <a:chOff x="4016415" y="1377387"/>
              <a:chExt cx="1851950" cy="2821597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4016415" y="1377387"/>
                <a:ext cx="1851950" cy="1851950"/>
              </a:xfrm>
              <a:prstGeom prst="ellipse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016415" y="2303362"/>
                <a:ext cx="1851950" cy="1895622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739814" y="1353274"/>
              <a:ext cx="2353064" cy="2353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5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9436690" y="3015766"/>
            <a:ext cx="182614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219200">
              <a:defRPr/>
            </a:pPr>
            <a:r>
              <a:rPr lang="zh-CN" altLang="en-US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35420" y="4272418"/>
            <a:ext cx="222868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100" dirty="0" err="1"/>
              <a:t>urna</a:t>
            </a:r>
            <a:r>
              <a:rPr lang="en-US" altLang="zh-CN" sz="1100" dirty="0"/>
              <a:t>.</a:t>
            </a:r>
            <a:endParaRPr lang="zh-CN" altLang="en-US" sz="1100" dirty="0"/>
          </a:p>
        </p:txBody>
      </p:sp>
      <p:sp>
        <p:nvSpPr>
          <p:cNvPr id="40" name="verified-database-symbol-for-interface_30412"/>
          <p:cNvSpPr>
            <a:spLocks noChangeAspect="1"/>
          </p:cNvSpPr>
          <p:nvPr/>
        </p:nvSpPr>
        <p:spPr bwMode="auto">
          <a:xfrm>
            <a:off x="10044917" y="2250979"/>
            <a:ext cx="609685" cy="562317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rgbClr val="D5D5D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24725" r="32321" b="36699"/>
          <a:stretch>
            <a:fillRect/>
          </a:stretch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85520" y="448218"/>
            <a:ext cx="1620957" cy="662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63615" y="959641"/>
            <a:ext cx="3664771" cy="30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n-US" altLang="zh-CN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consectetuer</a:t>
            </a:r>
            <a:endParaRPr lang="en-US" altLang="zh-CN" sz="8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18"/>
          <p:cNvCxnSpPr/>
          <p:nvPr/>
        </p:nvCxnSpPr>
        <p:spPr>
          <a:xfrm>
            <a:off x="6491680" y="1105107"/>
            <a:ext cx="31756" cy="180697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cxnSp>
        <p:nvCxnSpPr>
          <p:cNvPr id="10" name="直接连接符 20"/>
          <p:cNvCxnSpPr/>
          <p:nvPr/>
        </p:nvCxnSpPr>
        <p:spPr>
          <a:xfrm>
            <a:off x="4026573" y="1475149"/>
            <a:ext cx="0" cy="13440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11" name="等腰三角形 10"/>
          <p:cNvSpPr>
            <a:spLocks noChangeAspect="1"/>
          </p:cNvSpPr>
          <p:nvPr/>
        </p:nvSpPr>
        <p:spPr>
          <a:xfrm rot="6331942">
            <a:off x="6918626" y="2574160"/>
            <a:ext cx="1933929" cy="1920000"/>
          </a:xfrm>
          <a:prstGeom prst="triangle">
            <a:avLst>
              <a:gd name="adj" fmla="val 29723"/>
            </a:avLst>
          </a:prstGeom>
          <a:solidFill>
            <a:srgbClr val="AFE2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2" name="等腰三角形 11"/>
          <p:cNvSpPr>
            <a:spLocks noChangeAspect="1"/>
          </p:cNvSpPr>
          <p:nvPr/>
        </p:nvSpPr>
        <p:spPr>
          <a:xfrm rot="6331942">
            <a:off x="5930467" y="2814161"/>
            <a:ext cx="1450447" cy="1440000"/>
          </a:xfrm>
          <a:prstGeom prst="triangle">
            <a:avLst>
              <a:gd name="adj" fmla="val 29723"/>
            </a:avLst>
          </a:prstGeom>
          <a:solidFill>
            <a:srgbClr val="D5D5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3" name="等腰三角形 12"/>
          <p:cNvSpPr>
            <a:spLocks noChangeAspect="1"/>
          </p:cNvSpPr>
          <p:nvPr/>
        </p:nvSpPr>
        <p:spPr>
          <a:xfrm rot="6331942">
            <a:off x="4859366" y="2814161"/>
            <a:ext cx="1450447" cy="1440000"/>
          </a:xfrm>
          <a:prstGeom prst="triangle">
            <a:avLst>
              <a:gd name="adj" fmla="val 29723"/>
            </a:avLst>
          </a:prstGeom>
          <a:solidFill>
            <a:srgbClr val="AFE2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等腰三角形 13"/>
          <p:cNvSpPr>
            <a:spLocks noChangeAspect="1"/>
          </p:cNvSpPr>
          <p:nvPr/>
        </p:nvSpPr>
        <p:spPr>
          <a:xfrm rot="6331942">
            <a:off x="3779350" y="2814161"/>
            <a:ext cx="1450447" cy="1440000"/>
          </a:xfrm>
          <a:prstGeom prst="triangle">
            <a:avLst>
              <a:gd name="adj" fmla="val 29723"/>
            </a:avLst>
          </a:prstGeom>
          <a:solidFill>
            <a:srgbClr val="D5D5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5" name="等腰三角形 8"/>
          <p:cNvSpPr>
            <a:spLocks noChangeAspect="1"/>
          </p:cNvSpPr>
          <p:nvPr/>
        </p:nvSpPr>
        <p:spPr>
          <a:xfrm rot="6331942">
            <a:off x="2735147" y="2835756"/>
            <a:ext cx="1307691" cy="1452101"/>
          </a:xfrm>
          <a:custGeom>
            <a:avLst/>
            <a:gdLst>
              <a:gd name="connsiteX0" fmla="*/ 0 w 1096977"/>
              <a:gd name="connsiteY0" fmla="*/ 1089076 h 1089076"/>
              <a:gd name="connsiteX1" fmla="*/ 326054 w 1096977"/>
              <a:gd name="connsiteY1" fmla="*/ 0 h 1089076"/>
              <a:gd name="connsiteX2" fmla="*/ 1096977 w 1096977"/>
              <a:gd name="connsiteY2" fmla="*/ 1089076 h 1089076"/>
              <a:gd name="connsiteX3" fmla="*/ 0 w 1096977"/>
              <a:gd name="connsiteY3" fmla="*/ 1089076 h 1089076"/>
              <a:gd name="connsiteX0-1" fmla="*/ 0 w 980768"/>
              <a:gd name="connsiteY0-2" fmla="*/ 819512 h 1089076"/>
              <a:gd name="connsiteX1-3" fmla="*/ 209845 w 980768"/>
              <a:gd name="connsiteY1-4" fmla="*/ 0 h 1089076"/>
              <a:gd name="connsiteX2-5" fmla="*/ 980768 w 980768"/>
              <a:gd name="connsiteY2-6" fmla="*/ 1089076 h 1089076"/>
              <a:gd name="connsiteX3-7" fmla="*/ 0 w 980768"/>
              <a:gd name="connsiteY3-8" fmla="*/ 819512 h 10890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0768" h="1089076">
                <a:moveTo>
                  <a:pt x="0" y="819512"/>
                </a:moveTo>
                <a:lnTo>
                  <a:pt x="209845" y="0"/>
                </a:lnTo>
                <a:lnTo>
                  <a:pt x="980768" y="1089076"/>
                </a:lnTo>
                <a:lnTo>
                  <a:pt x="0" y="819512"/>
                </a:lnTo>
                <a:close/>
              </a:path>
            </a:pathLst>
          </a:custGeom>
          <a:solidFill>
            <a:srgbClr val="AFE2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759323" y="3057849"/>
            <a:ext cx="240000" cy="24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cxnSp>
        <p:nvCxnSpPr>
          <p:cNvPr id="17" name="直接连接符 19"/>
          <p:cNvCxnSpPr/>
          <p:nvPr/>
        </p:nvCxnSpPr>
        <p:spPr>
          <a:xfrm>
            <a:off x="5517995" y="3719488"/>
            <a:ext cx="0" cy="172025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cxnSp>
        <p:nvCxnSpPr>
          <p:cNvPr id="18" name="直接连接符 21"/>
          <p:cNvCxnSpPr/>
          <p:nvPr/>
        </p:nvCxnSpPr>
        <p:spPr>
          <a:xfrm>
            <a:off x="3233397" y="3708069"/>
            <a:ext cx="0" cy="13440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grpSp>
        <p:nvGrpSpPr>
          <p:cNvPr id="19" name="组合 18"/>
          <p:cNvGrpSpPr/>
          <p:nvPr/>
        </p:nvGrpSpPr>
        <p:grpSpPr>
          <a:xfrm>
            <a:off x="1410736" y="4380069"/>
            <a:ext cx="1775816" cy="692098"/>
            <a:chOff x="842867" y="2881754"/>
            <a:chExt cx="1775816" cy="692098"/>
          </a:xfrm>
        </p:grpSpPr>
        <p:sp>
          <p:nvSpPr>
            <p:cNvPr id="20" name="矩形 19"/>
            <p:cNvSpPr/>
            <p:nvPr/>
          </p:nvSpPr>
          <p:spPr>
            <a:xfrm>
              <a:off x="1504400" y="2881754"/>
              <a:ext cx="1107996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 defTabSz="1219200">
                <a:defRPr/>
              </a:pPr>
              <a:r>
                <a:rPr lang="zh-CN" altLang="en-US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添加标题文本</a:t>
              </a:r>
              <a:endParaRPr lang="en-US" altLang="zh-CN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42867" y="3112187"/>
              <a:ext cx="1775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consectetuer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Maecenas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porttitor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congue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massa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21859" y="4800314"/>
            <a:ext cx="1775816" cy="692098"/>
            <a:chOff x="842867" y="2881754"/>
            <a:chExt cx="1775816" cy="692098"/>
          </a:xfrm>
        </p:grpSpPr>
        <p:sp>
          <p:nvSpPr>
            <p:cNvPr id="23" name="矩形 22"/>
            <p:cNvSpPr/>
            <p:nvPr/>
          </p:nvSpPr>
          <p:spPr>
            <a:xfrm>
              <a:off x="1504400" y="2881754"/>
              <a:ext cx="1107996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 defTabSz="1219200">
                <a:defRPr/>
              </a:pPr>
              <a:r>
                <a:rPr lang="zh-CN" altLang="en-US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添加标题文本</a:t>
              </a:r>
              <a:endParaRPr lang="en-US" altLang="zh-CN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42867" y="3112187"/>
              <a:ext cx="1775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consectetuer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Maecenas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porttitor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congue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massa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199819" y="1437400"/>
            <a:ext cx="1775816" cy="692098"/>
            <a:chOff x="842867" y="2881754"/>
            <a:chExt cx="1775816" cy="692098"/>
          </a:xfrm>
        </p:grpSpPr>
        <p:sp>
          <p:nvSpPr>
            <p:cNvPr id="26" name="矩形 25"/>
            <p:cNvSpPr/>
            <p:nvPr/>
          </p:nvSpPr>
          <p:spPr>
            <a:xfrm>
              <a:off x="1504400" y="2881754"/>
              <a:ext cx="1107996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 defTabSz="1219200">
                <a:defRPr/>
              </a:pPr>
              <a:r>
                <a:rPr lang="zh-CN" altLang="en-US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添加标题文本</a:t>
              </a:r>
              <a:endParaRPr lang="en-US" altLang="zh-CN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42867" y="3112187"/>
              <a:ext cx="1775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consectetuer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Maecenas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porttitor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congue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massa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22151" y="1105107"/>
            <a:ext cx="1775816" cy="692098"/>
            <a:chOff x="842867" y="2881754"/>
            <a:chExt cx="1775816" cy="692098"/>
          </a:xfrm>
        </p:grpSpPr>
        <p:sp>
          <p:nvSpPr>
            <p:cNvPr id="29" name="矩形 28"/>
            <p:cNvSpPr/>
            <p:nvPr/>
          </p:nvSpPr>
          <p:spPr>
            <a:xfrm>
              <a:off x="1504400" y="2881754"/>
              <a:ext cx="1107996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 defTabSz="1219200">
                <a:defRPr/>
              </a:pPr>
              <a:r>
                <a:rPr lang="zh-CN" altLang="en-US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添加标题文本</a:t>
              </a:r>
              <a:endParaRPr lang="en-US" altLang="zh-CN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42867" y="3112187"/>
              <a:ext cx="1775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consectetuer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Maecenas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porttitor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congue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massa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9199823" y="3152857"/>
            <a:ext cx="222868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401092" y="2748489"/>
            <a:ext cx="182614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219200">
              <a:defRPr/>
            </a:pPr>
            <a:r>
              <a:rPr lang="zh-CN" altLang="en-US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24725" r="32321" b="36699"/>
          <a:stretch>
            <a:fillRect/>
          </a:stretch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26903" y="2794064"/>
            <a:ext cx="573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D3C18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感谢观赏</a:t>
            </a:r>
          </a:p>
        </p:txBody>
      </p:sp>
      <p:sp>
        <p:nvSpPr>
          <p:cNvPr id="7" name="矩形 6"/>
          <p:cNvSpPr/>
          <p:nvPr/>
        </p:nvSpPr>
        <p:spPr>
          <a:xfrm>
            <a:off x="3746639" y="3631007"/>
            <a:ext cx="4698722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rgbClr val="9D9F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</a:t>
            </a:r>
            <a:r>
              <a:rPr lang="en-US" altLang="zh-CN" sz="1100" dirty="0" err="1">
                <a:solidFill>
                  <a:srgbClr val="9D9F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congue</a:t>
            </a:r>
            <a:r>
              <a:rPr lang="en-US" altLang="zh-CN" sz="1100" dirty="0">
                <a:solidFill>
                  <a:srgbClr val="9D9F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>
                <a:solidFill>
                  <a:srgbClr val="9D9F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massa</a:t>
            </a:r>
            <a:endParaRPr lang="zh-CN" altLang="en-US" sz="1100" dirty="0">
              <a:solidFill>
                <a:srgbClr val="9D9F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466521" y="4472087"/>
            <a:ext cx="1258957" cy="0"/>
          </a:xfrm>
          <a:prstGeom prst="line">
            <a:avLst/>
          </a:prstGeom>
          <a:ln w="57150">
            <a:solidFill>
              <a:srgbClr val="ECC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8"/>
          <p:cNvSpPr/>
          <p:nvPr/>
        </p:nvSpPr>
        <p:spPr>
          <a:xfrm>
            <a:off x="4962000" y="4946540"/>
            <a:ext cx="2268000" cy="373665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24725" r="32321" b="36699"/>
          <a:stretch>
            <a:fillRect/>
          </a:stretch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10" name="矩形 247"/>
          <p:cNvSpPr>
            <a:spLocks noChangeArrowheads="1"/>
          </p:cNvSpPr>
          <p:nvPr/>
        </p:nvSpPr>
        <p:spPr bwMode="auto">
          <a:xfrm>
            <a:off x="1084280" y="1822191"/>
            <a:ext cx="9721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5400" dirty="0">
                <a:latin typeface="华文中宋" panose="02010600040101010101" pitchFamily="2" charset="-122"/>
                <a:ea typeface="华文中宋" panose="02010600040101010101" pitchFamily="2" charset="-122"/>
              </a:rPr>
              <a:t>目录</a:t>
            </a:r>
          </a:p>
        </p:txBody>
      </p:sp>
      <p:sp>
        <p:nvSpPr>
          <p:cNvPr id="11" name="矩形 248"/>
          <p:cNvSpPr>
            <a:spLocks noChangeArrowheads="1"/>
          </p:cNvSpPr>
          <p:nvPr/>
        </p:nvSpPr>
        <p:spPr bwMode="auto">
          <a:xfrm>
            <a:off x="1889495" y="3437710"/>
            <a:ext cx="19430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5400" dirty="0">
                <a:ea typeface="Microsoft JhengHei" panose="020B0604030504040204" pitchFamily="34" charset="-120"/>
              </a:rPr>
              <a:t>C</a:t>
            </a:r>
            <a:r>
              <a:rPr kumimoji="0" lang="en-US" altLang="zh-CN" sz="2800" dirty="0">
                <a:ea typeface="Microsoft JhengHei" panose="020B0604030504040204" pitchFamily="34" charset="-120"/>
              </a:rPr>
              <a:t>ONTENTS</a:t>
            </a:r>
            <a:endParaRPr kumimoji="0" lang="zh-CN" altLang="en-US" sz="4400" dirty="0">
              <a:ea typeface="宋体" panose="0201060003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381125" y="3236977"/>
            <a:ext cx="834712" cy="985256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5029171" y="1449540"/>
            <a:ext cx="4452893" cy="745302"/>
            <a:chOff x="5906432" y="1333899"/>
            <a:chExt cx="4452893" cy="745302"/>
          </a:xfrm>
        </p:grpSpPr>
        <p:sp>
          <p:nvSpPr>
            <p:cNvPr id="14" name="文本框 13"/>
            <p:cNvSpPr txBox="1"/>
            <p:nvPr/>
          </p:nvSpPr>
          <p:spPr>
            <a:xfrm>
              <a:off x="6694554" y="1333899"/>
              <a:ext cx="1415772" cy="58105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694554" y="1750712"/>
              <a:ext cx="3664771" cy="328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1000"/>
                </a:spcAft>
              </a:pPr>
              <a:r>
                <a:rPr lang="en-US" altLang="zh-CN" sz="900" kern="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Lorem ipsum dolor sit </a:t>
              </a:r>
              <a:r>
                <a:rPr lang="en-US" altLang="zh-CN" sz="900" kern="0" dirty="0" err="1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900" kern="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900" kern="0" dirty="0" err="1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consectetuer</a:t>
              </a:r>
              <a:endParaRPr lang="en-US" altLang="zh-CN" sz="900" kern="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906432" y="1498144"/>
              <a:ext cx="581057" cy="581057"/>
            </a:xfrm>
            <a:prstGeom prst="ellipse">
              <a:avLst/>
            </a:prstGeom>
            <a:solidFill>
              <a:srgbClr val="AFE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Agency FB" panose="020B0503020202020204" pitchFamily="34" charset="0"/>
                </a:rPr>
                <a:t>01</a:t>
              </a:r>
              <a:endParaRPr lang="zh-CN" altLang="en-US" sz="24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99014" y="2367253"/>
            <a:ext cx="4452893" cy="745302"/>
            <a:chOff x="5906432" y="1333899"/>
            <a:chExt cx="4452893" cy="745302"/>
          </a:xfrm>
        </p:grpSpPr>
        <p:sp>
          <p:nvSpPr>
            <p:cNvPr id="18" name="文本框 17"/>
            <p:cNvSpPr txBox="1"/>
            <p:nvPr/>
          </p:nvSpPr>
          <p:spPr>
            <a:xfrm>
              <a:off x="6694554" y="1333899"/>
              <a:ext cx="1415772" cy="58105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694554" y="1750712"/>
              <a:ext cx="3664771" cy="328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1000"/>
                </a:spcAft>
              </a:pPr>
              <a:r>
                <a:rPr lang="en-US" altLang="zh-CN" sz="900" kern="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Lorem ipsum dolor sit </a:t>
              </a:r>
              <a:r>
                <a:rPr lang="en-US" altLang="zh-CN" sz="900" kern="0" dirty="0" err="1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900" kern="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900" kern="0" dirty="0" err="1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consectetuer</a:t>
              </a:r>
              <a:endParaRPr lang="en-US" altLang="zh-CN" sz="900" kern="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906432" y="1498144"/>
              <a:ext cx="581057" cy="581057"/>
            </a:xfrm>
            <a:prstGeom prst="ellipse">
              <a:avLst/>
            </a:prstGeom>
            <a:solidFill>
              <a:srgbClr val="AFE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Agency FB" panose="020B0503020202020204" pitchFamily="34" charset="0"/>
                </a:rPr>
                <a:t>02</a:t>
              </a:r>
              <a:endParaRPr lang="zh-CN" altLang="en-US" sz="20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029171" y="3315893"/>
            <a:ext cx="4452893" cy="745302"/>
            <a:chOff x="5906432" y="1333899"/>
            <a:chExt cx="4452893" cy="745302"/>
          </a:xfrm>
        </p:grpSpPr>
        <p:sp>
          <p:nvSpPr>
            <p:cNvPr id="22" name="文本框 21"/>
            <p:cNvSpPr txBox="1"/>
            <p:nvPr/>
          </p:nvSpPr>
          <p:spPr>
            <a:xfrm>
              <a:off x="6694554" y="1333899"/>
              <a:ext cx="1415772" cy="58105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694554" y="1750712"/>
              <a:ext cx="3664771" cy="328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1000"/>
                </a:spcAft>
              </a:pPr>
              <a:r>
                <a:rPr lang="en-US" altLang="zh-CN" sz="900" kern="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Lorem ipsum dolor sit </a:t>
              </a:r>
              <a:r>
                <a:rPr lang="en-US" altLang="zh-CN" sz="900" kern="0" dirty="0" err="1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900" kern="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900" kern="0" dirty="0" err="1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consectetuer</a:t>
              </a:r>
              <a:endParaRPr lang="en-US" altLang="zh-CN" sz="900" kern="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906432" y="1498144"/>
              <a:ext cx="581057" cy="581057"/>
            </a:xfrm>
            <a:prstGeom prst="ellipse">
              <a:avLst/>
            </a:prstGeom>
            <a:solidFill>
              <a:srgbClr val="AFE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Agency FB" panose="020B0503020202020204" pitchFamily="34" charset="0"/>
                </a:rPr>
                <a:t>03</a:t>
              </a:r>
              <a:endParaRPr lang="zh-CN" altLang="en-US" sz="20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599014" y="4177399"/>
            <a:ext cx="4452893" cy="745302"/>
            <a:chOff x="5906432" y="1333899"/>
            <a:chExt cx="4452893" cy="745302"/>
          </a:xfrm>
        </p:grpSpPr>
        <p:sp>
          <p:nvSpPr>
            <p:cNvPr id="26" name="文本框 25"/>
            <p:cNvSpPr txBox="1"/>
            <p:nvPr/>
          </p:nvSpPr>
          <p:spPr>
            <a:xfrm>
              <a:off x="6694554" y="1333899"/>
              <a:ext cx="1415772" cy="58105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694554" y="1750712"/>
              <a:ext cx="3664771" cy="328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1000"/>
                </a:spcAft>
              </a:pPr>
              <a:r>
                <a:rPr lang="en-US" altLang="zh-CN" sz="900" kern="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Lorem ipsum dolor sit </a:t>
              </a:r>
              <a:r>
                <a:rPr lang="en-US" altLang="zh-CN" sz="900" kern="0" dirty="0" err="1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900" kern="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900" kern="0" dirty="0" err="1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consectetuer</a:t>
              </a:r>
              <a:endParaRPr lang="en-US" altLang="zh-CN" sz="900" kern="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906432" y="1498144"/>
              <a:ext cx="581057" cy="581057"/>
            </a:xfrm>
            <a:prstGeom prst="ellipse">
              <a:avLst/>
            </a:prstGeom>
            <a:solidFill>
              <a:srgbClr val="AFE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Agency FB" panose="020B0503020202020204" pitchFamily="34" charset="0"/>
                </a:rPr>
                <a:t>04</a:t>
              </a:r>
              <a:endParaRPr lang="zh-CN" altLang="en-US" sz="2000" dirty="0">
                <a:latin typeface="Agency FB" panose="020B0503020202020204" pitchFamily="34" charset="0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5391949" y="2152295"/>
            <a:ext cx="364409" cy="421750"/>
          </a:xfrm>
          <a:prstGeom prst="line">
            <a:avLst/>
          </a:prstGeom>
          <a:ln>
            <a:solidFill>
              <a:srgbClr val="AFE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394452" y="3966524"/>
            <a:ext cx="364409" cy="421750"/>
          </a:xfrm>
          <a:prstGeom prst="line">
            <a:avLst/>
          </a:prstGeom>
          <a:ln>
            <a:solidFill>
              <a:srgbClr val="AFE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5440457" y="3097538"/>
            <a:ext cx="364408" cy="452677"/>
          </a:xfrm>
          <a:prstGeom prst="line">
            <a:avLst/>
          </a:prstGeom>
          <a:ln>
            <a:solidFill>
              <a:srgbClr val="AFE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24725" r="32321" b="36699"/>
          <a:stretch>
            <a:fillRect/>
          </a:stretch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182930" y="3052762"/>
            <a:ext cx="1826141" cy="7439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95478" y="2300912"/>
            <a:ext cx="38010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D3C18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PART ONE</a:t>
            </a:r>
            <a:endParaRPr lang="zh-CN" altLang="en-US" sz="5400" dirty="0">
              <a:solidFill>
                <a:srgbClr val="D3C18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46442" y="3809447"/>
            <a:ext cx="44991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/>
              <a:t>Lorem ipsum dolor sit amet, consectetuer adipiscing elit. Maecenas porttitor congue massa. Fusce posuere, magna sed pulvinar ultricies, purus lectus malesuada libero, sit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24725" r="32321" b="36699"/>
          <a:stretch>
            <a:fillRect/>
          </a:stretch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85520" y="448218"/>
            <a:ext cx="1620957" cy="662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63615" y="959641"/>
            <a:ext cx="3664771" cy="30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n-US" altLang="zh-CN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consectetuer</a:t>
            </a:r>
            <a:endParaRPr lang="en-US" altLang="zh-CN" sz="8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78165" y="1879600"/>
            <a:ext cx="3835670" cy="3824605"/>
            <a:chOff x="3052763" y="654050"/>
            <a:chExt cx="6053137" cy="6035675"/>
          </a:xfrm>
          <a:solidFill>
            <a:srgbClr val="AFE2D0"/>
          </a:solidFill>
        </p:grpSpPr>
        <p:sp>
          <p:nvSpPr>
            <p:cNvPr id="10" name="Freeform 7"/>
            <p:cNvSpPr/>
            <p:nvPr/>
          </p:nvSpPr>
          <p:spPr bwMode="auto">
            <a:xfrm>
              <a:off x="3052763" y="1803400"/>
              <a:ext cx="2720975" cy="2940050"/>
            </a:xfrm>
            <a:custGeom>
              <a:avLst/>
              <a:gdLst>
                <a:gd name="T0" fmla="*/ 2147483647 w 471"/>
                <a:gd name="T1" fmla="*/ 2147483647 h 509"/>
                <a:gd name="T2" fmla="*/ 2147483647 w 471"/>
                <a:gd name="T3" fmla="*/ 2147483647 h 509"/>
                <a:gd name="T4" fmla="*/ 2147483647 w 471"/>
                <a:gd name="T5" fmla="*/ 2147483647 h 509"/>
                <a:gd name="T6" fmla="*/ 2147483647 w 471"/>
                <a:gd name="T7" fmla="*/ 2147483647 h 509"/>
                <a:gd name="T8" fmla="*/ 2147483647 w 471"/>
                <a:gd name="T9" fmla="*/ 2147483647 h 509"/>
                <a:gd name="T10" fmla="*/ 2147483647 w 471"/>
                <a:gd name="T11" fmla="*/ 2147483647 h 509"/>
                <a:gd name="T12" fmla="*/ 2147483647 w 471"/>
                <a:gd name="T13" fmla="*/ 2147483647 h 509"/>
                <a:gd name="T14" fmla="*/ 2147483647 w 471"/>
                <a:gd name="T15" fmla="*/ 2147483647 h 509"/>
                <a:gd name="T16" fmla="*/ 2147483647 w 471"/>
                <a:gd name="T17" fmla="*/ 0 h 509"/>
                <a:gd name="T18" fmla="*/ 2147483647 w 471"/>
                <a:gd name="T19" fmla="*/ 2147483647 h 509"/>
                <a:gd name="T20" fmla="*/ 2147483647 w 471"/>
                <a:gd name="T21" fmla="*/ 2147483647 h 509"/>
                <a:gd name="T22" fmla="*/ 2147483647 w 471"/>
                <a:gd name="T23" fmla="*/ 2147483647 h 509"/>
                <a:gd name="T24" fmla="*/ 2147483647 w 471"/>
                <a:gd name="T25" fmla="*/ 2147483647 h 509"/>
                <a:gd name="T26" fmla="*/ 2147483647 w 471"/>
                <a:gd name="T27" fmla="*/ 2147483647 h 509"/>
                <a:gd name="T28" fmla="*/ 0 w 471"/>
                <a:gd name="T29" fmla="*/ 2147483647 h 509"/>
                <a:gd name="T30" fmla="*/ 0 w 471"/>
                <a:gd name="T31" fmla="*/ 2147483647 h 509"/>
                <a:gd name="T32" fmla="*/ 2147483647 w 471"/>
                <a:gd name="T33" fmla="*/ 2147483647 h 509"/>
                <a:gd name="T34" fmla="*/ 2147483647 w 471"/>
                <a:gd name="T35" fmla="*/ 2147483647 h 509"/>
                <a:gd name="T36" fmla="*/ 2147483647 w 471"/>
                <a:gd name="T37" fmla="*/ 2147483647 h 5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1"/>
                <a:gd name="T58" fmla="*/ 0 h 509"/>
                <a:gd name="T59" fmla="*/ 471 w 471"/>
                <a:gd name="T60" fmla="*/ 509 h 5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1" h="509">
                  <a:moveTo>
                    <a:pt x="144" y="462"/>
                  </a:moveTo>
                  <a:cubicBezTo>
                    <a:pt x="144" y="407"/>
                    <a:pt x="144" y="407"/>
                    <a:pt x="144" y="407"/>
                  </a:cubicBezTo>
                  <a:cubicBezTo>
                    <a:pt x="144" y="406"/>
                    <a:pt x="144" y="405"/>
                    <a:pt x="144" y="403"/>
                  </a:cubicBezTo>
                  <a:cubicBezTo>
                    <a:pt x="143" y="390"/>
                    <a:pt x="148" y="338"/>
                    <a:pt x="227" y="323"/>
                  </a:cubicBezTo>
                  <a:cubicBezTo>
                    <a:pt x="423" y="323"/>
                    <a:pt x="423" y="323"/>
                    <a:pt x="423" y="323"/>
                  </a:cubicBezTo>
                  <a:cubicBezTo>
                    <a:pt x="449" y="323"/>
                    <a:pt x="471" y="302"/>
                    <a:pt x="471" y="275"/>
                  </a:cubicBezTo>
                  <a:cubicBezTo>
                    <a:pt x="471" y="49"/>
                    <a:pt x="471" y="49"/>
                    <a:pt x="471" y="49"/>
                  </a:cubicBezTo>
                  <a:cubicBezTo>
                    <a:pt x="471" y="22"/>
                    <a:pt x="450" y="1"/>
                    <a:pt x="423" y="1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66" y="0"/>
                    <a:pt x="144" y="22"/>
                    <a:pt x="144" y="48"/>
                  </a:cubicBezTo>
                  <a:cubicBezTo>
                    <a:pt x="144" y="275"/>
                    <a:pt x="144" y="275"/>
                    <a:pt x="144" y="275"/>
                  </a:cubicBezTo>
                  <a:cubicBezTo>
                    <a:pt x="144" y="277"/>
                    <a:pt x="144" y="279"/>
                    <a:pt x="144" y="281"/>
                  </a:cubicBezTo>
                  <a:cubicBezTo>
                    <a:pt x="142" y="308"/>
                    <a:pt x="131" y="346"/>
                    <a:pt x="89" y="359"/>
                  </a:cubicBezTo>
                  <a:cubicBezTo>
                    <a:pt x="48" y="359"/>
                    <a:pt x="48" y="359"/>
                    <a:pt x="48" y="359"/>
                  </a:cubicBezTo>
                  <a:cubicBezTo>
                    <a:pt x="21" y="359"/>
                    <a:pt x="0" y="380"/>
                    <a:pt x="0" y="407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488"/>
                    <a:pt x="21" y="509"/>
                    <a:pt x="48" y="509"/>
                  </a:cubicBezTo>
                  <a:cubicBezTo>
                    <a:pt x="96" y="509"/>
                    <a:pt x="96" y="509"/>
                    <a:pt x="96" y="509"/>
                  </a:cubicBezTo>
                  <a:cubicBezTo>
                    <a:pt x="122" y="509"/>
                    <a:pt x="144" y="488"/>
                    <a:pt x="144" y="4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>
              <a:off x="4225925" y="3975100"/>
              <a:ext cx="2944813" cy="2714625"/>
            </a:xfrm>
            <a:custGeom>
              <a:avLst/>
              <a:gdLst>
                <a:gd name="T0" fmla="*/ 2147483647 w 510"/>
                <a:gd name="T1" fmla="*/ 2147483647 h 470"/>
                <a:gd name="T2" fmla="*/ 2147483647 w 510"/>
                <a:gd name="T3" fmla="*/ 2147483647 h 470"/>
                <a:gd name="T4" fmla="*/ 2147483647 w 510"/>
                <a:gd name="T5" fmla="*/ 2147483647 h 470"/>
                <a:gd name="T6" fmla="*/ 2147483647 w 510"/>
                <a:gd name="T7" fmla="*/ 2147483647 h 470"/>
                <a:gd name="T8" fmla="*/ 2147483647 w 510"/>
                <a:gd name="T9" fmla="*/ 2147483647 h 470"/>
                <a:gd name="T10" fmla="*/ 2147483647 w 510"/>
                <a:gd name="T11" fmla="*/ 0 h 470"/>
                <a:gd name="T12" fmla="*/ 2147483647 w 510"/>
                <a:gd name="T13" fmla="*/ 0 h 470"/>
                <a:gd name="T14" fmla="*/ 0 w 510"/>
                <a:gd name="T15" fmla="*/ 2147483647 h 470"/>
                <a:gd name="T16" fmla="*/ 0 w 510"/>
                <a:gd name="T17" fmla="*/ 2147483647 h 470"/>
                <a:gd name="T18" fmla="*/ 2147483647 w 510"/>
                <a:gd name="T19" fmla="*/ 2147483647 h 470"/>
                <a:gd name="T20" fmla="*/ 2147483647 w 510"/>
                <a:gd name="T21" fmla="*/ 2147483647 h 470"/>
                <a:gd name="T22" fmla="*/ 2147483647 w 510"/>
                <a:gd name="T23" fmla="*/ 2147483647 h 470"/>
                <a:gd name="T24" fmla="*/ 2147483647 w 510"/>
                <a:gd name="T25" fmla="*/ 2147483647 h 470"/>
                <a:gd name="T26" fmla="*/ 2147483647 w 510"/>
                <a:gd name="T27" fmla="*/ 2147483647 h 470"/>
                <a:gd name="T28" fmla="*/ 2147483647 w 510"/>
                <a:gd name="T29" fmla="*/ 2147483647 h 470"/>
                <a:gd name="T30" fmla="*/ 2147483647 w 510"/>
                <a:gd name="T31" fmla="*/ 2147483647 h 470"/>
                <a:gd name="T32" fmla="*/ 2147483647 w 510"/>
                <a:gd name="T33" fmla="*/ 2147483647 h 470"/>
                <a:gd name="T34" fmla="*/ 2147483647 w 510"/>
                <a:gd name="T35" fmla="*/ 2147483647 h 470"/>
                <a:gd name="T36" fmla="*/ 2147483647 w 510"/>
                <a:gd name="T37" fmla="*/ 2147483647 h 4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0"/>
                <a:gd name="T58" fmla="*/ 0 h 470"/>
                <a:gd name="T59" fmla="*/ 510 w 510"/>
                <a:gd name="T60" fmla="*/ 470 h 4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0" h="470">
                  <a:moveTo>
                    <a:pt x="462" y="326"/>
                  </a:moveTo>
                  <a:cubicBezTo>
                    <a:pt x="407" y="326"/>
                    <a:pt x="407" y="326"/>
                    <a:pt x="407" y="326"/>
                  </a:cubicBezTo>
                  <a:cubicBezTo>
                    <a:pt x="406" y="326"/>
                    <a:pt x="405" y="326"/>
                    <a:pt x="404" y="327"/>
                  </a:cubicBezTo>
                  <a:cubicBezTo>
                    <a:pt x="390" y="327"/>
                    <a:pt x="338" y="322"/>
                    <a:pt x="323" y="244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21"/>
                    <a:pt x="302" y="0"/>
                    <a:pt x="2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305"/>
                    <a:pt x="22" y="326"/>
                    <a:pt x="48" y="326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7" y="326"/>
                    <a:pt x="279" y="326"/>
                    <a:pt x="281" y="326"/>
                  </a:cubicBezTo>
                  <a:cubicBezTo>
                    <a:pt x="309" y="328"/>
                    <a:pt x="346" y="339"/>
                    <a:pt x="359" y="381"/>
                  </a:cubicBezTo>
                  <a:cubicBezTo>
                    <a:pt x="359" y="422"/>
                    <a:pt x="359" y="422"/>
                    <a:pt x="359" y="422"/>
                  </a:cubicBezTo>
                  <a:cubicBezTo>
                    <a:pt x="359" y="449"/>
                    <a:pt x="380" y="470"/>
                    <a:pt x="407" y="470"/>
                  </a:cubicBezTo>
                  <a:cubicBezTo>
                    <a:pt x="462" y="470"/>
                    <a:pt x="462" y="470"/>
                    <a:pt x="462" y="470"/>
                  </a:cubicBezTo>
                  <a:cubicBezTo>
                    <a:pt x="488" y="470"/>
                    <a:pt x="510" y="449"/>
                    <a:pt x="510" y="422"/>
                  </a:cubicBezTo>
                  <a:cubicBezTo>
                    <a:pt x="510" y="374"/>
                    <a:pt x="510" y="374"/>
                    <a:pt x="510" y="374"/>
                  </a:cubicBezTo>
                  <a:cubicBezTo>
                    <a:pt x="510" y="348"/>
                    <a:pt x="488" y="326"/>
                    <a:pt x="462" y="3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5022850" y="654050"/>
              <a:ext cx="2940050" cy="2720975"/>
            </a:xfrm>
            <a:custGeom>
              <a:avLst/>
              <a:gdLst>
                <a:gd name="T0" fmla="*/ 2147483647 w 509"/>
                <a:gd name="T1" fmla="*/ 2147483647 h 471"/>
                <a:gd name="T2" fmla="*/ 2147483647 w 509"/>
                <a:gd name="T3" fmla="*/ 2147483647 h 471"/>
                <a:gd name="T4" fmla="*/ 2147483647 w 509"/>
                <a:gd name="T5" fmla="*/ 2147483647 h 471"/>
                <a:gd name="T6" fmla="*/ 2147483647 w 509"/>
                <a:gd name="T7" fmla="*/ 2147483647 h 471"/>
                <a:gd name="T8" fmla="*/ 2147483647 w 509"/>
                <a:gd name="T9" fmla="*/ 2147483647 h 471"/>
                <a:gd name="T10" fmla="*/ 2147483647 w 509"/>
                <a:gd name="T11" fmla="*/ 2147483647 h 471"/>
                <a:gd name="T12" fmla="*/ 2147483647 w 509"/>
                <a:gd name="T13" fmla="*/ 2147483647 h 471"/>
                <a:gd name="T14" fmla="*/ 2147483647 w 509"/>
                <a:gd name="T15" fmla="*/ 2147483647 h 471"/>
                <a:gd name="T16" fmla="*/ 2147483647 w 509"/>
                <a:gd name="T17" fmla="*/ 2147483647 h 471"/>
                <a:gd name="T18" fmla="*/ 2147483647 w 509"/>
                <a:gd name="T19" fmla="*/ 2147483647 h 471"/>
                <a:gd name="T20" fmla="*/ 2147483647 w 509"/>
                <a:gd name="T21" fmla="*/ 2147483647 h 471"/>
                <a:gd name="T22" fmla="*/ 2147483647 w 509"/>
                <a:gd name="T23" fmla="*/ 2147483647 h 471"/>
                <a:gd name="T24" fmla="*/ 2147483647 w 509"/>
                <a:gd name="T25" fmla="*/ 2147483647 h 471"/>
                <a:gd name="T26" fmla="*/ 2147483647 w 509"/>
                <a:gd name="T27" fmla="*/ 2147483647 h 471"/>
                <a:gd name="T28" fmla="*/ 2147483647 w 509"/>
                <a:gd name="T29" fmla="*/ 0 h 471"/>
                <a:gd name="T30" fmla="*/ 2147483647 w 509"/>
                <a:gd name="T31" fmla="*/ 0 h 471"/>
                <a:gd name="T32" fmla="*/ 0 w 509"/>
                <a:gd name="T33" fmla="*/ 2147483647 h 471"/>
                <a:gd name="T34" fmla="*/ 0 w 509"/>
                <a:gd name="T35" fmla="*/ 2147483647 h 471"/>
                <a:gd name="T36" fmla="*/ 2147483647 w 509"/>
                <a:gd name="T37" fmla="*/ 2147483647 h 4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9"/>
                <a:gd name="T58" fmla="*/ 0 h 471"/>
                <a:gd name="T59" fmla="*/ 509 w 509"/>
                <a:gd name="T60" fmla="*/ 471 h 4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9" h="471">
                  <a:moveTo>
                    <a:pt x="48" y="144"/>
                  </a:moveTo>
                  <a:cubicBezTo>
                    <a:pt x="102" y="144"/>
                    <a:pt x="102" y="144"/>
                    <a:pt x="102" y="144"/>
                  </a:cubicBezTo>
                  <a:cubicBezTo>
                    <a:pt x="104" y="144"/>
                    <a:pt x="105" y="144"/>
                    <a:pt x="106" y="144"/>
                  </a:cubicBezTo>
                  <a:cubicBezTo>
                    <a:pt x="120" y="143"/>
                    <a:pt x="171" y="148"/>
                    <a:pt x="186" y="227"/>
                  </a:cubicBezTo>
                  <a:cubicBezTo>
                    <a:pt x="186" y="423"/>
                    <a:pt x="186" y="423"/>
                    <a:pt x="186" y="423"/>
                  </a:cubicBezTo>
                  <a:cubicBezTo>
                    <a:pt x="186" y="449"/>
                    <a:pt x="207" y="471"/>
                    <a:pt x="234" y="471"/>
                  </a:cubicBezTo>
                  <a:cubicBezTo>
                    <a:pt x="461" y="471"/>
                    <a:pt x="461" y="471"/>
                    <a:pt x="461" y="471"/>
                  </a:cubicBezTo>
                  <a:cubicBezTo>
                    <a:pt x="487" y="471"/>
                    <a:pt x="509" y="450"/>
                    <a:pt x="509" y="423"/>
                  </a:cubicBezTo>
                  <a:cubicBezTo>
                    <a:pt x="509" y="192"/>
                    <a:pt x="509" y="192"/>
                    <a:pt x="509" y="192"/>
                  </a:cubicBezTo>
                  <a:cubicBezTo>
                    <a:pt x="509" y="166"/>
                    <a:pt x="488" y="144"/>
                    <a:pt x="461" y="144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2" y="144"/>
                    <a:pt x="230" y="144"/>
                    <a:pt x="228" y="144"/>
                  </a:cubicBezTo>
                  <a:cubicBezTo>
                    <a:pt x="201" y="142"/>
                    <a:pt x="164" y="131"/>
                    <a:pt x="151" y="89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21"/>
                    <a:pt x="129" y="0"/>
                    <a:pt x="10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22"/>
                    <a:pt x="21" y="144"/>
                    <a:pt x="48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6397625" y="2543175"/>
              <a:ext cx="2708275" cy="2990850"/>
            </a:xfrm>
            <a:custGeom>
              <a:avLst/>
              <a:gdLst>
                <a:gd name="T0" fmla="*/ 2147483647 w 469"/>
                <a:gd name="T1" fmla="*/ 2147483647 h 518"/>
                <a:gd name="T2" fmla="*/ 2147483647 w 469"/>
                <a:gd name="T3" fmla="*/ 2147483647 h 518"/>
                <a:gd name="T4" fmla="*/ 2147483647 w 469"/>
                <a:gd name="T5" fmla="*/ 2147483647 h 518"/>
                <a:gd name="T6" fmla="*/ 2147483647 w 469"/>
                <a:gd name="T7" fmla="*/ 2147483647 h 518"/>
                <a:gd name="T8" fmla="*/ 2147483647 w 469"/>
                <a:gd name="T9" fmla="*/ 2147483647 h 518"/>
                <a:gd name="T10" fmla="*/ 2147483647 w 469"/>
                <a:gd name="T11" fmla="*/ 2147483647 h 518"/>
                <a:gd name="T12" fmla="*/ 2147483647 w 469"/>
                <a:gd name="T13" fmla="*/ 2147483647 h 518"/>
                <a:gd name="T14" fmla="*/ 2147483647 w 469"/>
                <a:gd name="T15" fmla="*/ 2147483647 h 518"/>
                <a:gd name="T16" fmla="*/ 2147483647 w 469"/>
                <a:gd name="T17" fmla="*/ 2147483647 h 518"/>
                <a:gd name="T18" fmla="*/ 2147483647 w 469"/>
                <a:gd name="T19" fmla="*/ 2147483647 h 518"/>
                <a:gd name="T20" fmla="*/ 2147483647 w 469"/>
                <a:gd name="T21" fmla="*/ 2147483647 h 518"/>
                <a:gd name="T22" fmla="*/ 2147483647 w 469"/>
                <a:gd name="T23" fmla="*/ 2147483647 h 518"/>
                <a:gd name="T24" fmla="*/ 2147483647 w 469"/>
                <a:gd name="T25" fmla="*/ 2147483647 h 518"/>
                <a:gd name="T26" fmla="*/ 2147483647 w 469"/>
                <a:gd name="T27" fmla="*/ 2147483647 h 518"/>
                <a:gd name="T28" fmla="*/ 2147483647 w 469"/>
                <a:gd name="T29" fmla="*/ 2147483647 h 518"/>
                <a:gd name="T30" fmla="*/ 2147483647 w 469"/>
                <a:gd name="T31" fmla="*/ 2147483647 h 518"/>
                <a:gd name="T32" fmla="*/ 2147483647 w 469"/>
                <a:gd name="T33" fmla="*/ 2147483647 h 518"/>
                <a:gd name="T34" fmla="*/ 2147483647 w 469"/>
                <a:gd name="T35" fmla="*/ 2147483647 h 518"/>
                <a:gd name="T36" fmla="*/ 2147483647 w 469"/>
                <a:gd name="T37" fmla="*/ 2147483647 h 5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518"/>
                <a:gd name="T59" fmla="*/ 469 w 469"/>
                <a:gd name="T60" fmla="*/ 518 h 5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518">
                  <a:moveTo>
                    <a:pt x="323" y="51"/>
                  </a:moveTo>
                  <a:cubicBezTo>
                    <a:pt x="325" y="105"/>
                    <a:pt x="325" y="105"/>
                    <a:pt x="325" y="105"/>
                  </a:cubicBezTo>
                  <a:cubicBezTo>
                    <a:pt x="325" y="106"/>
                    <a:pt x="325" y="107"/>
                    <a:pt x="325" y="109"/>
                  </a:cubicBezTo>
                  <a:cubicBezTo>
                    <a:pt x="325" y="122"/>
                    <a:pt x="322" y="174"/>
                    <a:pt x="244" y="191"/>
                  </a:cubicBezTo>
                  <a:cubicBezTo>
                    <a:pt x="48" y="195"/>
                    <a:pt x="48" y="195"/>
                    <a:pt x="48" y="195"/>
                  </a:cubicBezTo>
                  <a:cubicBezTo>
                    <a:pt x="21" y="195"/>
                    <a:pt x="0" y="217"/>
                    <a:pt x="1" y="244"/>
                  </a:cubicBezTo>
                  <a:cubicBezTo>
                    <a:pt x="5" y="470"/>
                    <a:pt x="5" y="470"/>
                    <a:pt x="5" y="470"/>
                  </a:cubicBezTo>
                  <a:cubicBezTo>
                    <a:pt x="6" y="497"/>
                    <a:pt x="28" y="518"/>
                    <a:pt x="54" y="517"/>
                  </a:cubicBezTo>
                  <a:cubicBezTo>
                    <a:pt x="285" y="513"/>
                    <a:pt x="285" y="513"/>
                    <a:pt x="285" y="513"/>
                  </a:cubicBezTo>
                  <a:cubicBezTo>
                    <a:pt x="311" y="512"/>
                    <a:pt x="332" y="490"/>
                    <a:pt x="332" y="464"/>
                  </a:cubicBezTo>
                  <a:cubicBezTo>
                    <a:pt x="327" y="237"/>
                    <a:pt x="327" y="237"/>
                    <a:pt x="327" y="237"/>
                  </a:cubicBezTo>
                  <a:cubicBezTo>
                    <a:pt x="327" y="235"/>
                    <a:pt x="327" y="233"/>
                    <a:pt x="327" y="231"/>
                  </a:cubicBezTo>
                  <a:cubicBezTo>
                    <a:pt x="329" y="204"/>
                    <a:pt x="339" y="166"/>
                    <a:pt x="380" y="152"/>
                  </a:cubicBezTo>
                  <a:cubicBezTo>
                    <a:pt x="422" y="151"/>
                    <a:pt x="422" y="151"/>
                    <a:pt x="422" y="151"/>
                  </a:cubicBezTo>
                  <a:cubicBezTo>
                    <a:pt x="448" y="151"/>
                    <a:pt x="469" y="129"/>
                    <a:pt x="469" y="102"/>
                  </a:cubicBezTo>
                  <a:cubicBezTo>
                    <a:pt x="467" y="48"/>
                    <a:pt x="467" y="48"/>
                    <a:pt x="467" y="48"/>
                  </a:cubicBezTo>
                  <a:cubicBezTo>
                    <a:pt x="467" y="21"/>
                    <a:pt x="445" y="0"/>
                    <a:pt x="418" y="1"/>
                  </a:cubicBezTo>
                  <a:cubicBezTo>
                    <a:pt x="370" y="2"/>
                    <a:pt x="370" y="2"/>
                    <a:pt x="370" y="2"/>
                  </a:cubicBezTo>
                  <a:cubicBezTo>
                    <a:pt x="344" y="2"/>
                    <a:pt x="323" y="24"/>
                    <a:pt x="323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845303" y="3007284"/>
            <a:ext cx="9028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20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defTabSz="121920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47923" y="2745674"/>
            <a:ext cx="9028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20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defTabSz="121920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44366" y="4134968"/>
            <a:ext cx="9028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20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defTabSz="121920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40260" y="4347075"/>
            <a:ext cx="9028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20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defTabSz="121920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32754" y="2928029"/>
            <a:ext cx="2792096" cy="50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Fusce posuere, magna sed pulvinar ultricies, purus lectus malesuada libero, sit amet commodo magna eros quis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32238" y="4586589"/>
            <a:ext cx="2792096" cy="50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Fusce posuere, magna sed pulvinar ultricies, purus lectus malesuada libero, sit amet commodo magna eros quis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90103" y="2427058"/>
            <a:ext cx="2792096" cy="50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Fusce posuere, magna sed pulvinar ultricies, purus lectus malesuada libero, sit amet commodo magna eros quis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40157" y="4096589"/>
            <a:ext cx="2792096" cy="50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Fusce posuere, magna sed pulvinar ultricies, purus lectus malesuada libero, sit amet commodo magna eros quis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24725" r="32321" b="36699"/>
          <a:stretch>
            <a:fillRect/>
          </a:stretch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85520" y="448218"/>
            <a:ext cx="1620957" cy="662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63615" y="959641"/>
            <a:ext cx="3664771" cy="30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n-US" altLang="zh-CN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consectetuer</a:t>
            </a:r>
            <a:endParaRPr lang="en-US" altLang="zh-CN" sz="8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925524" y="4330366"/>
            <a:ext cx="7601899" cy="0"/>
          </a:xfrm>
          <a:prstGeom prst="line">
            <a:avLst/>
          </a:prstGeom>
          <a:ln w="28575">
            <a:solidFill>
              <a:srgbClr val="D5D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6"/>
          <p:cNvSpPr/>
          <p:nvPr/>
        </p:nvSpPr>
        <p:spPr bwMode="auto">
          <a:xfrm>
            <a:off x="2209879" y="2097669"/>
            <a:ext cx="1203325" cy="1050925"/>
          </a:xfrm>
          <a:custGeom>
            <a:avLst/>
            <a:gdLst>
              <a:gd name="T0" fmla="*/ 0 w 714"/>
              <a:gd name="T1" fmla="*/ 617 h 617"/>
              <a:gd name="T2" fmla="*/ 355 w 714"/>
              <a:gd name="T3" fmla="*/ 0 h 617"/>
              <a:gd name="T4" fmla="*/ 714 w 714"/>
              <a:gd name="T5" fmla="*/ 617 h 617"/>
              <a:gd name="T6" fmla="*/ 0 w 714"/>
              <a:gd name="T7" fmla="*/ 617 h 617"/>
              <a:gd name="T8" fmla="*/ 0 w 714"/>
              <a:gd name="T9" fmla="*/ 617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AFE2D0"/>
          </a:solidFill>
          <a:ln>
            <a:solidFill>
              <a:srgbClr val="AFE2D0"/>
            </a:solidFill>
          </a:ln>
        </p:spPr>
        <p:txBody>
          <a:bodyPr tIns="18000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Freeform 7"/>
          <p:cNvSpPr/>
          <p:nvPr/>
        </p:nvSpPr>
        <p:spPr bwMode="auto">
          <a:xfrm>
            <a:off x="2879804" y="3315281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</p:spPr>
        <p:txBody>
          <a:bodyPr anchor="ctr" anchorCtr="1"/>
          <a:lstStyle/>
          <a:p>
            <a:endParaRPr lang="zh-CN" altLang="en-US">
              <a:solidFill>
                <a:srgbClr val="051F30"/>
              </a:solidFill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839866" y="4517019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rgbClr val="AFE2D0"/>
          </a:solidFill>
          <a:ln>
            <a:solidFill>
              <a:srgbClr val="AFE2D0"/>
            </a:solidFill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3" name="Freeform 9"/>
          <p:cNvSpPr/>
          <p:nvPr/>
        </p:nvSpPr>
        <p:spPr bwMode="auto">
          <a:xfrm>
            <a:off x="1522491" y="3315281"/>
            <a:ext cx="1785938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4" name="Freeform 10"/>
          <p:cNvSpPr/>
          <p:nvPr/>
        </p:nvSpPr>
        <p:spPr bwMode="auto">
          <a:xfrm>
            <a:off x="2209879" y="4517019"/>
            <a:ext cx="2509837" cy="1039812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rgbClr val="AFE2D0"/>
          </a:solidFill>
          <a:ln>
            <a:solidFill>
              <a:srgbClr val="AFE2D0"/>
            </a:solidFill>
          </a:ln>
        </p:spPr>
        <p:txBody>
          <a:bodyPr/>
          <a:lstStyle/>
          <a:p>
            <a:endParaRPr lang="zh-CN" altLang="en-US">
              <a:solidFill>
                <a:srgbClr val="051F30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255599" y="5549730"/>
            <a:ext cx="9208848" cy="0"/>
          </a:xfrm>
          <a:prstGeom prst="line">
            <a:avLst/>
          </a:prstGeom>
          <a:ln w="28575">
            <a:solidFill>
              <a:srgbClr val="AFE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255599" y="3140935"/>
            <a:ext cx="7542958" cy="0"/>
          </a:xfrm>
          <a:prstGeom prst="line">
            <a:avLst/>
          </a:prstGeom>
          <a:ln w="28575">
            <a:solidFill>
              <a:srgbClr val="AFE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558833" y="2097669"/>
            <a:ext cx="16209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58832" y="2442737"/>
            <a:ext cx="7294697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Maecenas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Fusce posuere, magna sed pulvinar ultricies, purus lectus malesuada libero, sit amet commodo magna eros quis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87699" y="3328094"/>
            <a:ext cx="16209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87698" y="3673162"/>
            <a:ext cx="6804371" cy="51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Maecenas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Fusce posuere, magna sed pulvinar ultricies, purus lectus malesuada libero, sit amet commodo magna eros quis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98177" y="4571349"/>
            <a:ext cx="16209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98176" y="4916417"/>
            <a:ext cx="6767261" cy="51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Maecenas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Fusce posuere, magna sed pulvinar ultricies, purus lectus malesuada libero, sit amet commodo magna eros quis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24725" r="32321" b="36699"/>
          <a:stretch>
            <a:fillRect/>
          </a:stretch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82930" y="3052762"/>
            <a:ext cx="1826141" cy="7439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53802" y="2300912"/>
            <a:ext cx="38843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D3C18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PART TWO</a:t>
            </a:r>
            <a:endParaRPr lang="zh-CN" altLang="en-US" sz="5400" dirty="0">
              <a:solidFill>
                <a:srgbClr val="D3C18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46442" y="3809447"/>
            <a:ext cx="44991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/>
              <a:t>Lorem ipsum dolor sit amet, consectetuer adipiscing elit. Maecenas porttitor congue massa. Fusce posuere, magna sed pulvinar ultricies, purus lectus malesuada libero, sit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24725" r="32321" b="36699"/>
          <a:stretch>
            <a:fillRect/>
          </a:stretch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85520" y="448218"/>
            <a:ext cx="1620957" cy="662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63615" y="959641"/>
            <a:ext cx="3664771" cy="30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n-US" altLang="zh-CN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consectetuer</a:t>
            </a:r>
            <a:endParaRPr lang="en-US" altLang="zh-CN" sz="8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65"/>
          <a:stretch>
            <a:fillRect/>
          </a:stretch>
        </p:blipFill>
        <p:spPr>
          <a:xfrm>
            <a:off x="745715" y="1776276"/>
            <a:ext cx="4011459" cy="4360112"/>
          </a:xfrm>
          <a:prstGeom prst="rect">
            <a:avLst/>
          </a:prstGeom>
        </p:spPr>
      </p:pic>
      <p:sp>
        <p:nvSpPr>
          <p:cNvPr id="10" name="直接连接符 2"/>
          <p:cNvSpPr>
            <a:spLocks noChangeShapeType="1"/>
          </p:cNvSpPr>
          <p:nvPr/>
        </p:nvSpPr>
        <p:spPr bwMode="auto">
          <a:xfrm>
            <a:off x="5193890" y="2232268"/>
            <a:ext cx="1588" cy="121920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直接连接符 6"/>
          <p:cNvSpPr>
            <a:spLocks noChangeShapeType="1"/>
          </p:cNvSpPr>
          <p:nvPr/>
        </p:nvSpPr>
        <p:spPr bwMode="auto">
          <a:xfrm>
            <a:off x="7167153" y="2232268"/>
            <a:ext cx="1587" cy="121920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直接连接符 9"/>
          <p:cNvSpPr>
            <a:spLocks noChangeShapeType="1"/>
          </p:cNvSpPr>
          <p:nvPr/>
        </p:nvSpPr>
        <p:spPr bwMode="auto">
          <a:xfrm>
            <a:off x="9188040" y="2232268"/>
            <a:ext cx="0" cy="121920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6"/>
          <p:cNvSpPr>
            <a:spLocks noChangeArrowheads="1"/>
          </p:cNvSpPr>
          <p:nvPr/>
        </p:nvSpPr>
        <p:spPr bwMode="auto">
          <a:xfrm>
            <a:off x="745715" y="3918193"/>
            <a:ext cx="3517900" cy="1608138"/>
          </a:xfrm>
          <a:prstGeom prst="rect">
            <a:avLst/>
          </a:prstGeom>
          <a:solidFill>
            <a:srgbClr val="AFE2D0">
              <a:alpha val="59999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1913" y="4122097"/>
            <a:ext cx="3278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Fusce posuere, magna sed pulvinar ultricies, purus lectus malesuada libero, sit amet commodo magna eros quis </a:t>
            </a:r>
            <a:r>
              <a:rPr lang="en-US" altLang="zh-CN" sz="1600" dirty="0" err="1"/>
              <a:t>urna</a:t>
            </a:r>
            <a:r>
              <a:rPr lang="en-US" altLang="zh-CN" sz="1600" dirty="0"/>
              <a:t>.</a:t>
            </a:r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5258185" y="2232268"/>
            <a:ext cx="1561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添加标题文本</a:t>
            </a:r>
            <a:endParaRPr lang="en-US" altLang="zh-CN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58185" y="2543824"/>
            <a:ext cx="15618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Fusce posuere, magna sed pulvinar ultricies, purus lectus malesuada libero, sit amet commodo magna eros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229860" y="2232268"/>
            <a:ext cx="1561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添加标题文本</a:t>
            </a:r>
            <a:endParaRPr lang="en-US" altLang="zh-CN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29860" y="2543824"/>
            <a:ext cx="15618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Fusce posuere, magna sed pulvinar ultricies, purus lectus malesuada libero, sit amet commodo magna eros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9249160" y="2232268"/>
            <a:ext cx="1561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添加标题文本</a:t>
            </a:r>
            <a:endParaRPr lang="en-US" altLang="zh-CN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249160" y="2543824"/>
            <a:ext cx="15618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Fusce posuere, magna sed pulvinar ultricies, purus lectus malesuada libero, sit amet commodo magna eros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9" r="6282"/>
          <a:stretch>
            <a:fillRect/>
          </a:stretch>
        </p:blipFill>
        <p:spPr>
          <a:xfrm>
            <a:off x="5258185" y="3918192"/>
            <a:ext cx="1806576" cy="160272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9"/>
          <a:stretch>
            <a:fillRect/>
          </a:stretch>
        </p:blipFill>
        <p:spPr>
          <a:xfrm>
            <a:off x="7229860" y="3918192"/>
            <a:ext cx="1806576" cy="161415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8" t="1080" r="12384"/>
          <a:stretch>
            <a:fillRect/>
          </a:stretch>
        </p:blipFill>
        <p:spPr>
          <a:xfrm>
            <a:off x="9275069" y="3918192"/>
            <a:ext cx="1806577" cy="16027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24725" r="32321" b="36699"/>
          <a:stretch>
            <a:fillRect/>
          </a:stretch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85520" y="448218"/>
            <a:ext cx="1620957" cy="662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63615" y="959641"/>
            <a:ext cx="3664771" cy="30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n-US" altLang="zh-CN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consectetuer</a:t>
            </a:r>
            <a:endParaRPr lang="en-US" altLang="zh-CN" sz="8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5759662" y="5712515"/>
            <a:ext cx="666403" cy="174955"/>
          </a:xfrm>
          <a:custGeom>
            <a:avLst/>
            <a:gdLst>
              <a:gd name="T0" fmla="*/ 678 w 678"/>
              <a:gd name="T1" fmla="*/ 90 h 178"/>
              <a:gd name="T2" fmla="*/ 678 w 678"/>
              <a:gd name="T3" fmla="*/ 90 h 178"/>
              <a:gd name="T4" fmla="*/ 676 w 678"/>
              <a:gd name="T5" fmla="*/ 108 h 178"/>
              <a:gd name="T6" fmla="*/ 670 w 678"/>
              <a:gd name="T7" fmla="*/ 124 h 178"/>
              <a:gd name="T8" fmla="*/ 662 w 678"/>
              <a:gd name="T9" fmla="*/ 140 h 178"/>
              <a:gd name="T10" fmla="*/ 650 w 678"/>
              <a:gd name="T11" fmla="*/ 152 h 178"/>
              <a:gd name="T12" fmla="*/ 636 w 678"/>
              <a:gd name="T13" fmla="*/ 164 h 178"/>
              <a:gd name="T14" fmla="*/ 620 w 678"/>
              <a:gd name="T15" fmla="*/ 172 h 178"/>
              <a:gd name="T16" fmla="*/ 602 w 678"/>
              <a:gd name="T17" fmla="*/ 176 h 178"/>
              <a:gd name="T18" fmla="*/ 582 w 678"/>
              <a:gd name="T19" fmla="*/ 178 h 178"/>
              <a:gd name="T20" fmla="*/ 96 w 678"/>
              <a:gd name="T21" fmla="*/ 178 h 178"/>
              <a:gd name="T22" fmla="*/ 96 w 678"/>
              <a:gd name="T23" fmla="*/ 178 h 178"/>
              <a:gd name="T24" fmla="*/ 76 w 678"/>
              <a:gd name="T25" fmla="*/ 176 h 178"/>
              <a:gd name="T26" fmla="*/ 58 w 678"/>
              <a:gd name="T27" fmla="*/ 172 h 178"/>
              <a:gd name="T28" fmla="*/ 42 w 678"/>
              <a:gd name="T29" fmla="*/ 164 h 178"/>
              <a:gd name="T30" fmla="*/ 28 w 678"/>
              <a:gd name="T31" fmla="*/ 152 h 178"/>
              <a:gd name="T32" fmla="*/ 16 w 678"/>
              <a:gd name="T33" fmla="*/ 140 h 178"/>
              <a:gd name="T34" fmla="*/ 8 w 678"/>
              <a:gd name="T35" fmla="*/ 124 h 178"/>
              <a:gd name="T36" fmla="*/ 2 w 678"/>
              <a:gd name="T37" fmla="*/ 108 h 178"/>
              <a:gd name="T38" fmla="*/ 0 w 678"/>
              <a:gd name="T39" fmla="*/ 90 h 178"/>
              <a:gd name="T40" fmla="*/ 0 w 678"/>
              <a:gd name="T41" fmla="*/ 90 h 178"/>
              <a:gd name="T42" fmla="*/ 0 w 678"/>
              <a:gd name="T43" fmla="*/ 90 h 178"/>
              <a:gd name="T44" fmla="*/ 2 w 678"/>
              <a:gd name="T45" fmla="*/ 72 h 178"/>
              <a:gd name="T46" fmla="*/ 8 w 678"/>
              <a:gd name="T47" fmla="*/ 54 h 178"/>
              <a:gd name="T48" fmla="*/ 16 w 678"/>
              <a:gd name="T49" fmla="*/ 40 h 178"/>
              <a:gd name="T50" fmla="*/ 28 w 678"/>
              <a:gd name="T51" fmla="*/ 26 h 178"/>
              <a:gd name="T52" fmla="*/ 42 w 678"/>
              <a:gd name="T53" fmla="*/ 16 h 178"/>
              <a:gd name="T54" fmla="*/ 58 w 678"/>
              <a:gd name="T55" fmla="*/ 8 h 178"/>
              <a:gd name="T56" fmla="*/ 76 w 678"/>
              <a:gd name="T57" fmla="*/ 2 h 178"/>
              <a:gd name="T58" fmla="*/ 96 w 678"/>
              <a:gd name="T59" fmla="*/ 0 h 178"/>
              <a:gd name="T60" fmla="*/ 582 w 678"/>
              <a:gd name="T61" fmla="*/ 0 h 178"/>
              <a:gd name="T62" fmla="*/ 582 w 678"/>
              <a:gd name="T63" fmla="*/ 0 h 178"/>
              <a:gd name="T64" fmla="*/ 602 w 678"/>
              <a:gd name="T65" fmla="*/ 2 h 178"/>
              <a:gd name="T66" fmla="*/ 620 w 678"/>
              <a:gd name="T67" fmla="*/ 8 h 178"/>
              <a:gd name="T68" fmla="*/ 636 w 678"/>
              <a:gd name="T69" fmla="*/ 16 h 178"/>
              <a:gd name="T70" fmla="*/ 650 w 678"/>
              <a:gd name="T71" fmla="*/ 26 h 178"/>
              <a:gd name="T72" fmla="*/ 662 w 678"/>
              <a:gd name="T73" fmla="*/ 40 h 178"/>
              <a:gd name="T74" fmla="*/ 670 w 678"/>
              <a:gd name="T75" fmla="*/ 54 h 178"/>
              <a:gd name="T76" fmla="*/ 676 w 678"/>
              <a:gd name="T77" fmla="*/ 72 h 178"/>
              <a:gd name="T78" fmla="*/ 678 w 678"/>
              <a:gd name="T79" fmla="*/ 90 h 178"/>
              <a:gd name="T80" fmla="*/ 678 w 678"/>
              <a:gd name="T81" fmla="*/ 9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8" h="178">
                <a:moveTo>
                  <a:pt x="678" y="90"/>
                </a:moveTo>
                <a:lnTo>
                  <a:pt x="678" y="90"/>
                </a:lnTo>
                <a:lnTo>
                  <a:pt x="676" y="108"/>
                </a:lnTo>
                <a:lnTo>
                  <a:pt x="670" y="124"/>
                </a:lnTo>
                <a:lnTo>
                  <a:pt x="662" y="140"/>
                </a:lnTo>
                <a:lnTo>
                  <a:pt x="650" y="152"/>
                </a:lnTo>
                <a:lnTo>
                  <a:pt x="636" y="164"/>
                </a:lnTo>
                <a:lnTo>
                  <a:pt x="620" y="172"/>
                </a:lnTo>
                <a:lnTo>
                  <a:pt x="602" y="176"/>
                </a:lnTo>
                <a:lnTo>
                  <a:pt x="582" y="178"/>
                </a:lnTo>
                <a:lnTo>
                  <a:pt x="96" y="178"/>
                </a:lnTo>
                <a:lnTo>
                  <a:pt x="96" y="178"/>
                </a:lnTo>
                <a:lnTo>
                  <a:pt x="76" y="176"/>
                </a:lnTo>
                <a:lnTo>
                  <a:pt x="58" y="172"/>
                </a:lnTo>
                <a:lnTo>
                  <a:pt x="42" y="164"/>
                </a:lnTo>
                <a:lnTo>
                  <a:pt x="28" y="152"/>
                </a:lnTo>
                <a:lnTo>
                  <a:pt x="16" y="140"/>
                </a:lnTo>
                <a:lnTo>
                  <a:pt x="8" y="124"/>
                </a:lnTo>
                <a:lnTo>
                  <a:pt x="2" y="108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2" y="72"/>
                </a:lnTo>
                <a:lnTo>
                  <a:pt x="8" y="54"/>
                </a:lnTo>
                <a:lnTo>
                  <a:pt x="16" y="40"/>
                </a:lnTo>
                <a:lnTo>
                  <a:pt x="28" y="26"/>
                </a:lnTo>
                <a:lnTo>
                  <a:pt x="42" y="16"/>
                </a:lnTo>
                <a:lnTo>
                  <a:pt x="58" y="8"/>
                </a:lnTo>
                <a:lnTo>
                  <a:pt x="76" y="2"/>
                </a:lnTo>
                <a:lnTo>
                  <a:pt x="96" y="0"/>
                </a:lnTo>
                <a:lnTo>
                  <a:pt x="582" y="0"/>
                </a:lnTo>
                <a:lnTo>
                  <a:pt x="582" y="0"/>
                </a:lnTo>
                <a:lnTo>
                  <a:pt x="602" y="2"/>
                </a:lnTo>
                <a:lnTo>
                  <a:pt x="620" y="8"/>
                </a:lnTo>
                <a:lnTo>
                  <a:pt x="636" y="16"/>
                </a:lnTo>
                <a:lnTo>
                  <a:pt x="650" y="26"/>
                </a:lnTo>
                <a:lnTo>
                  <a:pt x="662" y="40"/>
                </a:lnTo>
                <a:lnTo>
                  <a:pt x="670" y="54"/>
                </a:lnTo>
                <a:lnTo>
                  <a:pt x="676" y="72"/>
                </a:lnTo>
                <a:lnTo>
                  <a:pt x="678" y="90"/>
                </a:lnTo>
                <a:lnTo>
                  <a:pt x="678" y="90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5598467" y="5645678"/>
            <a:ext cx="988792" cy="147434"/>
          </a:xfrm>
          <a:custGeom>
            <a:avLst/>
            <a:gdLst>
              <a:gd name="T0" fmla="*/ 136 w 1006"/>
              <a:gd name="T1" fmla="*/ 150 h 150"/>
              <a:gd name="T2" fmla="*/ 868 w 1006"/>
              <a:gd name="T3" fmla="*/ 150 h 150"/>
              <a:gd name="T4" fmla="*/ 868 w 1006"/>
              <a:gd name="T5" fmla="*/ 150 h 150"/>
              <a:gd name="T6" fmla="*/ 928 w 1006"/>
              <a:gd name="T7" fmla="*/ 90 h 150"/>
              <a:gd name="T8" fmla="*/ 928 w 1006"/>
              <a:gd name="T9" fmla="*/ 90 h 150"/>
              <a:gd name="T10" fmla="*/ 956 w 1006"/>
              <a:gd name="T11" fmla="*/ 60 h 150"/>
              <a:gd name="T12" fmla="*/ 978 w 1006"/>
              <a:gd name="T13" fmla="*/ 36 h 150"/>
              <a:gd name="T14" fmla="*/ 994 w 1006"/>
              <a:gd name="T15" fmla="*/ 16 h 150"/>
              <a:gd name="T16" fmla="*/ 1006 w 1006"/>
              <a:gd name="T17" fmla="*/ 0 h 150"/>
              <a:gd name="T18" fmla="*/ 0 w 1006"/>
              <a:gd name="T19" fmla="*/ 0 h 150"/>
              <a:gd name="T20" fmla="*/ 0 w 1006"/>
              <a:gd name="T21" fmla="*/ 0 h 150"/>
              <a:gd name="T22" fmla="*/ 6 w 1006"/>
              <a:gd name="T23" fmla="*/ 12 h 150"/>
              <a:gd name="T24" fmla="*/ 6 w 1006"/>
              <a:gd name="T25" fmla="*/ 12 h 150"/>
              <a:gd name="T26" fmla="*/ 66 w 1006"/>
              <a:gd name="T27" fmla="*/ 76 h 150"/>
              <a:gd name="T28" fmla="*/ 136 w 1006"/>
              <a:gd name="T29" fmla="*/ 150 h 150"/>
              <a:gd name="T30" fmla="*/ 136 w 1006"/>
              <a:gd name="T31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06" h="150">
                <a:moveTo>
                  <a:pt x="136" y="150"/>
                </a:moveTo>
                <a:lnTo>
                  <a:pt x="868" y="150"/>
                </a:lnTo>
                <a:lnTo>
                  <a:pt x="868" y="150"/>
                </a:lnTo>
                <a:lnTo>
                  <a:pt x="928" y="90"/>
                </a:lnTo>
                <a:lnTo>
                  <a:pt x="928" y="90"/>
                </a:lnTo>
                <a:lnTo>
                  <a:pt x="956" y="60"/>
                </a:lnTo>
                <a:lnTo>
                  <a:pt x="978" y="36"/>
                </a:lnTo>
                <a:lnTo>
                  <a:pt x="994" y="16"/>
                </a:lnTo>
                <a:lnTo>
                  <a:pt x="1006" y="0"/>
                </a:lnTo>
                <a:lnTo>
                  <a:pt x="0" y="0"/>
                </a:lnTo>
                <a:lnTo>
                  <a:pt x="0" y="0"/>
                </a:lnTo>
                <a:lnTo>
                  <a:pt x="6" y="12"/>
                </a:lnTo>
                <a:lnTo>
                  <a:pt x="6" y="12"/>
                </a:lnTo>
                <a:lnTo>
                  <a:pt x="66" y="76"/>
                </a:lnTo>
                <a:lnTo>
                  <a:pt x="136" y="150"/>
                </a:lnTo>
                <a:lnTo>
                  <a:pt x="136" y="150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5565049" y="5160128"/>
            <a:ext cx="1061526" cy="100255"/>
          </a:xfrm>
          <a:custGeom>
            <a:avLst/>
            <a:gdLst>
              <a:gd name="T0" fmla="*/ 1080 w 1080"/>
              <a:gd name="T1" fmla="*/ 50 h 102"/>
              <a:gd name="T2" fmla="*/ 1080 w 1080"/>
              <a:gd name="T3" fmla="*/ 50 h 102"/>
              <a:gd name="T4" fmla="*/ 1078 w 1080"/>
              <a:gd name="T5" fmla="*/ 62 h 102"/>
              <a:gd name="T6" fmla="*/ 1076 w 1080"/>
              <a:gd name="T7" fmla="*/ 70 h 102"/>
              <a:gd name="T8" fmla="*/ 1072 w 1080"/>
              <a:gd name="T9" fmla="*/ 80 h 102"/>
              <a:gd name="T10" fmla="*/ 1066 w 1080"/>
              <a:gd name="T11" fmla="*/ 88 h 102"/>
              <a:gd name="T12" fmla="*/ 1058 w 1080"/>
              <a:gd name="T13" fmla="*/ 94 h 102"/>
              <a:gd name="T14" fmla="*/ 1052 w 1080"/>
              <a:gd name="T15" fmla="*/ 98 h 102"/>
              <a:gd name="T16" fmla="*/ 1042 w 1080"/>
              <a:gd name="T17" fmla="*/ 102 h 102"/>
              <a:gd name="T18" fmla="*/ 1034 w 1080"/>
              <a:gd name="T19" fmla="*/ 102 h 102"/>
              <a:gd name="T20" fmla="*/ 46 w 1080"/>
              <a:gd name="T21" fmla="*/ 102 h 102"/>
              <a:gd name="T22" fmla="*/ 46 w 1080"/>
              <a:gd name="T23" fmla="*/ 102 h 102"/>
              <a:gd name="T24" fmla="*/ 36 w 1080"/>
              <a:gd name="T25" fmla="*/ 102 h 102"/>
              <a:gd name="T26" fmla="*/ 28 w 1080"/>
              <a:gd name="T27" fmla="*/ 98 h 102"/>
              <a:gd name="T28" fmla="*/ 20 w 1080"/>
              <a:gd name="T29" fmla="*/ 94 h 102"/>
              <a:gd name="T30" fmla="*/ 14 w 1080"/>
              <a:gd name="T31" fmla="*/ 88 h 102"/>
              <a:gd name="T32" fmla="*/ 8 w 1080"/>
              <a:gd name="T33" fmla="*/ 80 h 102"/>
              <a:gd name="T34" fmla="*/ 4 w 1080"/>
              <a:gd name="T35" fmla="*/ 70 h 102"/>
              <a:gd name="T36" fmla="*/ 0 w 1080"/>
              <a:gd name="T37" fmla="*/ 62 h 102"/>
              <a:gd name="T38" fmla="*/ 0 w 1080"/>
              <a:gd name="T39" fmla="*/ 50 h 102"/>
              <a:gd name="T40" fmla="*/ 0 w 1080"/>
              <a:gd name="T41" fmla="*/ 50 h 102"/>
              <a:gd name="T42" fmla="*/ 0 w 1080"/>
              <a:gd name="T43" fmla="*/ 50 h 102"/>
              <a:gd name="T44" fmla="*/ 0 w 1080"/>
              <a:gd name="T45" fmla="*/ 40 h 102"/>
              <a:gd name="T46" fmla="*/ 4 w 1080"/>
              <a:gd name="T47" fmla="*/ 32 h 102"/>
              <a:gd name="T48" fmla="*/ 8 w 1080"/>
              <a:gd name="T49" fmla="*/ 22 h 102"/>
              <a:gd name="T50" fmla="*/ 14 w 1080"/>
              <a:gd name="T51" fmla="*/ 14 h 102"/>
              <a:gd name="T52" fmla="*/ 20 w 1080"/>
              <a:gd name="T53" fmla="*/ 8 h 102"/>
              <a:gd name="T54" fmla="*/ 28 w 1080"/>
              <a:gd name="T55" fmla="*/ 4 h 102"/>
              <a:gd name="T56" fmla="*/ 36 w 1080"/>
              <a:gd name="T57" fmla="*/ 0 h 102"/>
              <a:gd name="T58" fmla="*/ 46 w 1080"/>
              <a:gd name="T59" fmla="*/ 0 h 102"/>
              <a:gd name="T60" fmla="*/ 1034 w 1080"/>
              <a:gd name="T61" fmla="*/ 0 h 102"/>
              <a:gd name="T62" fmla="*/ 1034 w 1080"/>
              <a:gd name="T63" fmla="*/ 0 h 102"/>
              <a:gd name="T64" fmla="*/ 1042 w 1080"/>
              <a:gd name="T65" fmla="*/ 0 h 102"/>
              <a:gd name="T66" fmla="*/ 1052 w 1080"/>
              <a:gd name="T67" fmla="*/ 4 h 102"/>
              <a:gd name="T68" fmla="*/ 1058 w 1080"/>
              <a:gd name="T69" fmla="*/ 8 h 102"/>
              <a:gd name="T70" fmla="*/ 1066 w 1080"/>
              <a:gd name="T71" fmla="*/ 14 h 102"/>
              <a:gd name="T72" fmla="*/ 1072 w 1080"/>
              <a:gd name="T73" fmla="*/ 22 h 102"/>
              <a:gd name="T74" fmla="*/ 1076 w 1080"/>
              <a:gd name="T75" fmla="*/ 32 h 102"/>
              <a:gd name="T76" fmla="*/ 1078 w 1080"/>
              <a:gd name="T77" fmla="*/ 40 h 102"/>
              <a:gd name="T78" fmla="*/ 1080 w 1080"/>
              <a:gd name="T79" fmla="*/ 50 h 102"/>
              <a:gd name="T80" fmla="*/ 1080 w 1080"/>
              <a:gd name="T81" fmla="*/ 5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80" h="102">
                <a:moveTo>
                  <a:pt x="1080" y="50"/>
                </a:moveTo>
                <a:lnTo>
                  <a:pt x="1080" y="50"/>
                </a:lnTo>
                <a:lnTo>
                  <a:pt x="1078" y="62"/>
                </a:lnTo>
                <a:lnTo>
                  <a:pt x="1076" y="70"/>
                </a:lnTo>
                <a:lnTo>
                  <a:pt x="1072" y="80"/>
                </a:lnTo>
                <a:lnTo>
                  <a:pt x="1066" y="88"/>
                </a:lnTo>
                <a:lnTo>
                  <a:pt x="1058" y="94"/>
                </a:lnTo>
                <a:lnTo>
                  <a:pt x="1052" y="98"/>
                </a:lnTo>
                <a:lnTo>
                  <a:pt x="1042" y="102"/>
                </a:lnTo>
                <a:lnTo>
                  <a:pt x="1034" y="102"/>
                </a:lnTo>
                <a:lnTo>
                  <a:pt x="46" y="102"/>
                </a:lnTo>
                <a:lnTo>
                  <a:pt x="46" y="102"/>
                </a:lnTo>
                <a:lnTo>
                  <a:pt x="36" y="102"/>
                </a:lnTo>
                <a:lnTo>
                  <a:pt x="28" y="98"/>
                </a:lnTo>
                <a:lnTo>
                  <a:pt x="20" y="94"/>
                </a:lnTo>
                <a:lnTo>
                  <a:pt x="14" y="88"/>
                </a:lnTo>
                <a:lnTo>
                  <a:pt x="8" y="80"/>
                </a:lnTo>
                <a:lnTo>
                  <a:pt x="4" y="70"/>
                </a:lnTo>
                <a:lnTo>
                  <a:pt x="0" y="62"/>
                </a:lnTo>
                <a:lnTo>
                  <a:pt x="0" y="50"/>
                </a:lnTo>
                <a:lnTo>
                  <a:pt x="0" y="50"/>
                </a:lnTo>
                <a:lnTo>
                  <a:pt x="0" y="50"/>
                </a:lnTo>
                <a:lnTo>
                  <a:pt x="0" y="40"/>
                </a:lnTo>
                <a:lnTo>
                  <a:pt x="4" y="32"/>
                </a:lnTo>
                <a:lnTo>
                  <a:pt x="8" y="22"/>
                </a:lnTo>
                <a:lnTo>
                  <a:pt x="14" y="14"/>
                </a:lnTo>
                <a:lnTo>
                  <a:pt x="20" y="8"/>
                </a:lnTo>
                <a:lnTo>
                  <a:pt x="28" y="4"/>
                </a:lnTo>
                <a:lnTo>
                  <a:pt x="36" y="0"/>
                </a:lnTo>
                <a:lnTo>
                  <a:pt x="46" y="0"/>
                </a:lnTo>
                <a:lnTo>
                  <a:pt x="1034" y="0"/>
                </a:lnTo>
                <a:lnTo>
                  <a:pt x="1034" y="0"/>
                </a:lnTo>
                <a:lnTo>
                  <a:pt x="1042" y="0"/>
                </a:lnTo>
                <a:lnTo>
                  <a:pt x="1052" y="4"/>
                </a:lnTo>
                <a:lnTo>
                  <a:pt x="1058" y="8"/>
                </a:lnTo>
                <a:lnTo>
                  <a:pt x="1066" y="14"/>
                </a:lnTo>
                <a:lnTo>
                  <a:pt x="1072" y="22"/>
                </a:lnTo>
                <a:lnTo>
                  <a:pt x="1076" y="32"/>
                </a:lnTo>
                <a:lnTo>
                  <a:pt x="1078" y="40"/>
                </a:lnTo>
                <a:lnTo>
                  <a:pt x="1080" y="50"/>
                </a:lnTo>
                <a:lnTo>
                  <a:pt x="1080" y="50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5565049" y="5307562"/>
            <a:ext cx="1061526" cy="102221"/>
          </a:xfrm>
          <a:custGeom>
            <a:avLst/>
            <a:gdLst>
              <a:gd name="T0" fmla="*/ 1080 w 1080"/>
              <a:gd name="T1" fmla="*/ 52 h 104"/>
              <a:gd name="T2" fmla="*/ 1080 w 1080"/>
              <a:gd name="T3" fmla="*/ 52 h 104"/>
              <a:gd name="T4" fmla="*/ 1078 w 1080"/>
              <a:gd name="T5" fmla="*/ 62 h 104"/>
              <a:gd name="T6" fmla="*/ 1076 w 1080"/>
              <a:gd name="T7" fmla="*/ 72 h 104"/>
              <a:gd name="T8" fmla="*/ 1072 w 1080"/>
              <a:gd name="T9" fmla="*/ 82 h 104"/>
              <a:gd name="T10" fmla="*/ 1066 w 1080"/>
              <a:gd name="T11" fmla="*/ 88 h 104"/>
              <a:gd name="T12" fmla="*/ 1058 w 1080"/>
              <a:gd name="T13" fmla="*/ 94 h 104"/>
              <a:gd name="T14" fmla="*/ 1052 w 1080"/>
              <a:gd name="T15" fmla="*/ 100 h 104"/>
              <a:gd name="T16" fmla="*/ 1042 w 1080"/>
              <a:gd name="T17" fmla="*/ 102 h 104"/>
              <a:gd name="T18" fmla="*/ 1034 w 1080"/>
              <a:gd name="T19" fmla="*/ 104 h 104"/>
              <a:gd name="T20" fmla="*/ 46 w 1080"/>
              <a:gd name="T21" fmla="*/ 104 h 104"/>
              <a:gd name="T22" fmla="*/ 46 w 1080"/>
              <a:gd name="T23" fmla="*/ 104 h 104"/>
              <a:gd name="T24" fmla="*/ 36 w 1080"/>
              <a:gd name="T25" fmla="*/ 102 h 104"/>
              <a:gd name="T26" fmla="*/ 28 w 1080"/>
              <a:gd name="T27" fmla="*/ 100 h 104"/>
              <a:gd name="T28" fmla="*/ 20 w 1080"/>
              <a:gd name="T29" fmla="*/ 94 h 104"/>
              <a:gd name="T30" fmla="*/ 14 w 1080"/>
              <a:gd name="T31" fmla="*/ 88 h 104"/>
              <a:gd name="T32" fmla="*/ 8 w 1080"/>
              <a:gd name="T33" fmla="*/ 82 h 104"/>
              <a:gd name="T34" fmla="*/ 4 w 1080"/>
              <a:gd name="T35" fmla="*/ 72 h 104"/>
              <a:gd name="T36" fmla="*/ 0 w 1080"/>
              <a:gd name="T37" fmla="*/ 62 h 104"/>
              <a:gd name="T38" fmla="*/ 0 w 1080"/>
              <a:gd name="T39" fmla="*/ 52 h 104"/>
              <a:gd name="T40" fmla="*/ 0 w 1080"/>
              <a:gd name="T41" fmla="*/ 52 h 104"/>
              <a:gd name="T42" fmla="*/ 0 w 1080"/>
              <a:gd name="T43" fmla="*/ 52 h 104"/>
              <a:gd name="T44" fmla="*/ 0 w 1080"/>
              <a:gd name="T45" fmla="*/ 42 h 104"/>
              <a:gd name="T46" fmla="*/ 4 w 1080"/>
              <a:gd name="T47" fmla="*/ 32 h 104"/>
              <a:gd name="T48" fmla="*/ 8 w 1080"/>
              <a:gd name="T49" fmla="*/ 24 h 104"/>
              <a:gd name="T50" fmla="*/ 14 w 1080"/>
              <a:gd name="T51" fmla="*/ 16 h 104"/>
              <a:gd name="T52" fmla="*/ 20 w 1080"/>
              <a:gd name="T53" fmla="*/ 10 h 104"/>
              <a:gd name="T54" fmla="*/ 28 w 1080"/>
              <a:gd name="T55" fmla="*/ 4 h 104"/>
              <a:gd name="T56" fmla="*/ 36 w 1080"/>
              <a:gd name="T57" fmla="*/ 2 h 104"/>
              <a:gd name="T58" fmla="*/ 46 w 1080"/>
              <a:gd name="T59" fmla="*/ 0 h 104"/>
              <a:gd name="T60" fmla="*/ 1034 w 1080"/>
              <a:gd name="T61" fmla="*/ 0 h 104"/>
              <a:gd name="T62" fmla="*/ 1034 w 1080"/>
              <a:gd name="T63" fmla="*/ 0 h 104"/>
              <a:gd name="T64" fmla="*/ 1042 w 1080"/>
              <a:gd name="T65" fmla="*/ 2 h 104"/>
              <a:gd name="T66" fmla="*/ 1052 w 1080"/>
              <a:gd name="T67" fmla="*/ 4 h 104"/>
              <a:gd name="T68" fmla="*/ 1058 w 1080"/>
              <a:gd name="T69" fmla="*/ 10 h 104"/>
              <a:gd name="T70" fmla="*/ 1066 w 1080"/>
              <a:gd name="T71" fmla="*/ 16 h 104"/>
              <a:gd name="T72" fmla="*/ 1072 w 1080"/>
              <a:gd name="T73" fmla="*/ 24 h 104"/>
              <a:gd name="T74" fmla="*/ 1076 w 1080"/>
              <a:gd name="T75" fmla="*/ 32 h 104"/>
              <a:gd name="T76" fmla="*/ 1078 w 1080"/>
              <a:gd name="T77" fmla="*/ 42 h 104"/>
              <a:gd name="T78" fmla="*/ 1080 w 1080"/>
              <a:gd name="T79" fmla="*/ 52 h 104"/>
              <a:gd name="T80" fmla="*/ 1080 w 1080"/>
              <a:gd name="T81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80" h="104">
                <a:moveTo>
                  <a:pt x="1080" y="52"/>
                </a:moveTo>
                <a:lnTo>
                  <a:pt x="1080" y="52"/>
                </a:lnTo>
                <a:lnTo>
                  <a:pt x="1078" y="62"/>
                </a:lnTo>
                <a:lnTo>
                  <a:pt x="1076" y="72"/>
                </a:lnTo>
                <a:lnTo>
                  <a:pt x="1072" y="82"/>
                </a:lnTo>
                <a:lnTo>
                  <a:pt x="1066" y="88"/>
                </a:lnTo>
                <a:lnTo>
                  <a:pt x="1058" y="94"/>
                </a:lnTo>
                <a:lnTo>
                  <a:pt x="1052" y="100"/>
                </a:lnTo>
                <a:lnTo>
                  <a:pt x="1042" y="102"/>
                </a:lnTo>
                <a:lnTo>
                  <a:pt x="1034" y="104"/>
                </a:lnTo>
                <a:lnTo>
                  <a:pt x="46" y="104"/>
                </a:lnTo>
                <a:lnTo>
                  <a:pt x="46" y="104"/>
                </a:lnTo>
                <a:lnTo>
                  <a:pt x="36" y="102"/>
                </a:lnTo>
                <a:lnTo>
                  <a:pt x="28" y="100"/>
                </a:lnTo>
                <a:lnTo>
                  <a:pt x="20" y="94"/>
                </a:lnTo>
                <a:lnTo>
                  <a:pt x="14" y="88"/>
                </a:lnTo>
                <a:lnTo>
                  <a:pt x="8" y="82"/>
                </a:lnTo>
                <a:lnTo>
                  <a:pt x="4" y="72"/>
                </a:lnTo>
                <a:lnTo>
                  <a:pt x="0" y="6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42"/>
                </a:lnTo>
                <a:lnTo>
                  <a:pt x="4" y="32"/>
                </a:lnTo>
                <a:lnTo>
                  <a:pt x="8" y="24"/>
                </a:lnTo>
                <a:lnTo>
                  <a:pt x="14" y="16"/>
                </a:lnTo>
                <a:lnTo>
                  <a:pt x="20" y="10"/>
                </a:lnTo>
                <a:lnTo>
                  <a:pt x="28" y="4"/>
                </a:lnTo>
                <a:lnTo>
                  <a:pt x="36" y="2"/>
                </a:lnTo>
                <a:lnTo>
                  <a:pt x="46" y="0"/>
                </a:lnTo>
                <a:lnTo>
                  <a:pt x="1034" y="0"/>
                </a:lnTo>
                <a:lnTo>
                  <a:pt x="1034" y="0"/>
                </a:lnTo>
                <a:lnTo>
                  <a:pt x="1042" y="2"/>
                </a:lnTo>
                <a:lnTo>
                  <a:pt x="1052" y="4"/>
                </a:lnTo>
                <a:lnTo>
                  <a:pt x="1058" y="10"/>
                </a:lnTo>
                <a:lnTo>
                  <a:pt x="1066" y="16"/>
                </a:lnTo>
                <a:lnTo>
                  <a:pt x="1072" y="24"/>
                </a:lnTo>
                <a:lnTo>
                  <a:pt x="1076" y="32"/>
                </a:lnTo>
                <a:lnTo>
                  <a:pt x="1078" y="42"/>
                </a:lnTo>
                <a:lnTo>
                  <a:pt x="1080" y="52"/>
                </a:lnTo>
                <a:lnTo>
                  <a:pt x="1080" y="52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3" name="Freeform 9"/>
          <p:cNvSpPr/>
          <p:nvPr/>
        </p:nvSpPr>
        <p:spPr bwMode="auto">
          <a:xfrm>
            <a:off x="5565049" y="5456962"/>
            <a:ext cx="1061526" cy="102221"/>
          </a:xfrm>
          <a:custGeom>
            <a:avLst/>
            <a:gdLst>
              <a:gd name="T0" fmla="*/ 1080 w 1080"/>
              <a:gd name="T1" fmla="*/ 52 h 104"/>
              <a:gd name="T2" fmla="*/ 1080 w 1080"/>
              <a:gd name="T3" fmla="*/ 52 h 104"/>
              <a:gd name="T4" fmla="*/ 1078 w 1080"/>
              <a:gd name="T5" fmla="*/ 62 h 104"/>
              <a:gd name="T6" fmla="*/ 1076 w 1080"/>
              <a:gd name="T7" fmla="*/ 72 h 104"/>
              <a:gd name="T8" fmla="*/ 1072 w 1080"/>
              <a:gd name="T9" fmla="*/ 80 h 104"/>
              <a:gd name="T10" fmla="*/ 1066 w 1080"/>
              <a:gd name="T11" fmla="*/ 88 h 104"/>
              <a:gd name="T12" fmla="*/ 1058 w 1080"/>
              <a:gd name="T13" fmla="*/ 94 h 104"/>
              <a:gd name="T14" fmla="*/ 1052 w 1080"/>
              <a:gd name="T15" fmla="*/ 100 h 104"/>
              <a:gd name="T16" fmla="*/ 1042 w 1080"/>
              <a:gd name="T17" fmla="*/ 102 h 104"/>
              <a:gd name="T18" fmla="*/ 1034 w 1080"/>
              <a:gd name="T19" fmla="*/ 104 h 104"/>
              <a:gd name="T20" fmla="*/ 46 w 1080"/>
              <a:gd name="T21" fmla="*/ 104 h 104"/>
              <a:gd name="T22" fmla="*/ 46 w 1080"/>
              <a:gd name="T23" fmla="*/ 104 h 104"/>
              <a:gd name="T24" fmla="*/ 36 w 1080"/>
              <a:gd name="T25" fmla="*/ 102 h 104"/>
              <a:gd name="T26" fmla="*/ 28 w 1080"/>
              <a:gd name="T27" fmla="*/ 100 h 104"/>
              <a:gd name="T28" fmla="*/ 20 w 1080"/>
              <a:gd name="T29" fmla="*/ 94 h 104"/>
              <a:gd name="T30" fmla="*/ 14 w 1080"/>
              <a:gd name="T31" fmla="*/ 88 h 104"/>
              <a:gd name="T32" fmla="*/ 8 w 1080"/>
              <a:gd name="T33" fmla="*/ 80 h 104"/>
              <a:gd name="T34" fmla="*/ 4 w 1080"/>
              <a:gd name="T35" fmla="*/ 72 h 104"/>
              <a:gd name="T36" fmla="*/ 0 w 1080"/>
              <a:gd name="T37" fmla="*/ 62 h 104"/>
              <a:gd name="T38" fmla="*/ 0 w 1080"/>
              <a:gd name="T39" fmla="*/ 52 h 104"/>
              <a:gd name="T40" fmla="*/ 0 w 1080"/>
              <a:gd name="T41" fmla="*/ 52 h 104"/>
              <a:gd name="T42" fmla="*/ 0 w 1080"/>
              <a:gd name="T43" fmla="*/ 52 h 104"/>
              <a:gd name="T44" fmla="*/ 0 w 1080"/>
              <a:gd name="T45" fmla="*/ 42 h 104"/>
              <a:gd name="T46" fmla="*/ 4 w 1080"/>
              <a:gd name="T47" fmla="*/ 32 h 104"/>
              <a:gd name="T48" fmla="*/ 8 w 1080"/>
              <a:gd name="T49" fmla="*/ 24 h 104"/>
              <a:gd name="T50" fmla="*/ 14 w 1080"/>
              <a:gd name="T51" fmla="*/ 16 h 104"/>
              <a:gd name="T52" fmla="*/ 20 w 1080"/>
              <a:gd name="T53" fmla="*/ 10 h 104"/>
              <a:gd name="T54" fmla="*/ 28 w 1080"/>
              <a:gd name="T55" fmla="*/ 4 h 104"/>
              <a:gd name="T56" fmla="*/ 36 w 1080"/>
              <a:gd name="T57" fmla="*/ 2 h 104"/>
              <a:gd name="T58" fmla="*/ 46 w 1080"/>
              <a:gd name="T59" fmla="*/ 0 h 104"/>
              <a:gd name="T60" fmla="*/ 1034 w 1080"/>
              <a:gd name="T61" fmla="*/ 0 h 104"/>
              <a:gd name="T62" fmla="*/ 1034 w 1080"/>
              <a:gd name="T63" fmla="*/ 0 h 104"/>
              <a:gd name="T64" fmla="*/ 1042 w 1080"/>
              <a:gd name="T65" fmla="*/ 2 h 104"/>
              <a:gd name="T66" fmla="*/ 1052 w 1080"/>
              <a:gd name="T67" fmla="*/ 4 h 104"/>
              <a:gd name="T68" fmla="*/ 1058 w 1080"/>
              <a:gd name="T69" fmla="*/ 10 h 104"/>
              <a:gd name="T70" fmla="*/ 1066 w 1080"/>
              <a:gd name="T71" fmla="*/ 16 h 104"/>
              <a:gd name="T72" fmla="*/ 1072 w 1080"/>
              <a:gd name="T73" fmla="*/ 24 h 104"/>
              <a:gd name="T74" fmla="*/ 1076 w 1080"/>
              <a:gd name="T75" fmla="*/ 32 h 104"/>
              <a:gd name="T76" fmla="*/ 1078 w 1080"/>
              <a:gd name="T77" fmla="*/ 42 h 104"/>
              <a:gd name="T78" fmla="*/ 1080 w 1080"/>
              <a:gd name="T79" fmla="*/ 52 h 104"/>
              <a:gd name="T80" fmla="*/ 1080 w 1080"/>
              <a:gd name="T81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80" h="104">
                <a:moveTo>
                  <a:pt x="1080" y="52"/>
                </a:moveTo>
                <a:lnTo>
                  <a:pt x="1080" y="52"/>
                </a:lnTo>
                <a:lnTo>
                  <a:pt x="1078" y="62"/>
                </a:lnTo>
                <a:lnTo>
                  <a:pt x="1076" y="72"/>
                </a:lnTo>
                <a:lnTo>
                  <a:pt x="1072" y="80"/>
                </a:lnTo>
                <a:lnTo>
                  <a:pt x="1066" y="88"/>
                </a:lnTo>
                <a:lnTo>
                  <a:pt x="1058" y="94"/>
                </a:lnTo>
                <a:lnTo>
                  <a:pt x="1052" y="100"/>
                </a:lnTo>
                <a:lnTo>
                  <a:pt x="1042" y="102"/>
                </a:lnTo>
                <a:lnTo>
                  <a:pt x="1034" y="104"/>
                </a:lnTo>
                <a:lnTo>
                  <a:pt x="46" y="104"/>
                </a:lnTo>
                <a:lnTo>
                  <a:pt x="46" y="104"/>
                </a:lnTo>
                <a:lnTo>
                  <a:pt x="36" y="102"/>
                </a:lnTo>
                <a:lnTo>
                  <a:pt x="28" y="100"/>
                </a:lnTo>
                <a:lnTo>
                  <a:pt x="20" y="94"/>
                </a:lnTo>
                <a:lnTo>
                  <a:pt x="14" y="88"/>
                </a:lnTo>
                <a:lnTo>
                  <a:pt x="8" y="80"/>
                </a:lnTo>
                <a:lnTo>
                  <a:pt x="4" y="72"/>
                </a:lnTo>
                <a:lnTo>
                  <a:pt x="0" y="6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42"/>
                </a:lnTo>
                <a:lnTo>
                  <a:pt x="4" y="32"/>
                </a:lnTo>
                <a:lnTo>
                  <a:pt x="8" y="24"/>
                </a:lnTo>
                <a:lnTo>
                  <a:pt x="14" y="16"/>
                </a:lnTo>
                <a:lnTo>
                  <a:pt x="20" y="10"/>
                </a:lnTo>
                <a:lnTo>
                  <a:pt x="28" y="4"/>
                </a:lnTo>
                <a:lnTo>
                  <a:pt x="36" y="2"/>
                </a:lnTo>
                <a:lnTo>
                  <a:pt x="46" y="0"/>
                </a:lnTo>
                <a:lnTo>
                  <a:pt x="1034" y="0"/>
                </a:lnTo>
                <a:lnTo>
                  <a:pt x="1034" y="0"/>
                </a:lnTo>
                <a:lnTo>
                  <a:pt x="1042" y="2"/>
                </a:lnTo>
                <a:lnTo>
                  <a:pt x="1052" y="4"/>
                </a:lnTo>
                <a:lnTo>
                  <a:pt x="1058" y="10"/>
                </a:lnTo>
                <a:lnTo>
                  <a:pt x="1066" y="16"/>
                </a:lnTo>
                <a:lnTo>
                  <a:pt x="1072" y="24"/>
                </a:lnTo>
                <a:lnTo>
                  <a:pt x="1076" y="32"/>
                </a:lnTo>
                <a:lnTo>
                  <a:pt x="1078" y="42"/>
                </a:lnTo>
                <a:lnTo>
                  <a:pt x="1080" y="52"/>
                </a:lnTo>
                <a:lnTo>
                  <a:pt x="1080" y="52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4" name="Freeform 10"/>
          <p:cNvSpPr/>
          <p:nvPr/>
        </p:nvSpPr>
        <p:spPr bwMode="auto">
          <a:xfrm>
            <a:off x="5565049" y="5590636"/>
            <a:ext cx="1051697" cy="62905"/>
          </a:xfrm>
          <a:custGeom>
            <a:avLst/>
            <a:gdLst>
              <a:gd name="T0" fmla="*/ 1070 w 1070"/>
              <a:gd name="T1" fmla="*/ 32 h 64"/>
              <a:gd name="T2" fmla="*/ 1070 w 1070"/>
              <a:gd name="T3" fmla="*/ 32 h 64"/>
              <a:gd name="T4" fmla="*/ 1070 w 1070"/>
              <a:gd name="T5" fmla="*/ 38 h 64"/>
              <a:gd name="T6" fmla="*/ 1068 w 1070"/>
              <a:gd name="T7" fmla="*/ 44 h 64"/>
              <a:gd name="T8" fmla="*/ 1064 w 1070"/>
              <a:gd name="T9" fmla="*/ 50 h 64"/>
              <a:gd name="T10" fmla="*/ 1058 w 1070"/>
              <a:gd name="T11" fmla="*/ 56 h 64"/>
              <a:gd name="T12" fmla="*/ 1050 w 1070"/>
              <a:gd name="T13" fmla="*/ 60 h 64"/>
              <a:gd name="T14" fmla="*/ 1044 w 1070"/>
              <a:gd name="T15" fmla="*/ 62 h 64"/>
              <a:gd name="T16" fmla="*/ 1034 w 1070"/>
              <a:gd name="T17" fmla="*/ 64 h 64"/>
              <a:gd name="T18" fmla="*/ 1026 w 1070"/>
              <a:gd name="T19" fmla="*/ 64 h 64"/>
              <a:gd name="T20" fmla="*/ 46 w 1070"/>
              <a:gd name="T21" fmla="*/ 64 h 64"/>
              <a:gd name="T22" fmla="*/ 46 w 1070"/>
              <a:gd name="T23" fmla="*/ 64 h 64"/>
              <a:gd name="T24" fmla="*/ 36 w 1070"/>
              <a:gd name="T25" fmla="*/ 64 h 64"/>
              <a:gd name="T26" fmla="*/ 28 w 1070"/>
              <a:gd name="T27" fmla="*/ 62 h 64"/>
              <a:gd name="T28" fmla="*/ 20 w 1070"/>
              <a:gd name="T29" fmla="*/ 60 h 64"/>
              <a:gd name="T30" fmla="*/ 14 w 1070"/>
              <a:gd name="T31" fmla="*/ 56 h 64"/>
              <a:gd name="T32" fmla="*/ 8 w 1070"/>
              <a:gd name="T33" fmla="*/ 50 h 64"/>
              <a:gd name="T34" fmla="*/ 4 w 1070"/>
              <a:gd name="T35" fmla="*/ 44 h 64"/>
              <a:gd name="T36" fmla="*/ 0 w 1070"/>
              <a:gd name="T37" fmla="*/ 38 h 64"/>
              <a:gd name="T38" fmla="*/ 0 w 1070"/>
              <a:gd name="T39" fmla="*/ 32 h 64"/>
              <a:gd name="T40" fmla="*/ 0 w 1070"/>
              <a:gd name="T41" fmla="*/ 32 h 64"/>
              <a:gd name="T42" fmla="*/ 0 w 1070"/>
              <a:gd name="T43" fmla="*/ 32 h 64"/>
              <a:gd name="T44" fmla="*/ 0 w 1070"/>
              <a:gd name="T45" fmla="*/ 26 h 64"/>
              <a:gd name="T46" fmla="*/ 4 w 1070"/>
              <a:gd name="T47" fmla="*/ 20 h 64"/>
              <a:gd name="T48" fmla="*/ 8 w 1070"/>
              <a:gd name="T49" fmla="*/ 14 h 64"/>
              <a:gd name="T50" fmla="*/ 14 w 1070"/>
              <a:gd name="T51" fmla="*/ 10 h 64"/>
              <a:gd name="T52" fmla="*/ 20 w 1070"/>
              <a:gd name="T53" fmla="*/ 4 h 64"/>
              <a:gd name="T54" fmla="*/ 28 w 1070"/>
              <a:gd name="T55" fmla="*/ 2 h 64"/>
              <a:gd name="T56" fmla="*/ 36 w 1070"/>
              <a:gd name="T57" fmla="*/ 0 h 64"/>
              <a:gd name="T58" fmla="*/ 46 w 1070"/>
              <a:gd name="T59" fmla="*/ 0 h 64"/>
              <a:gd name="T60" fmla="*/ 1026 w 1070"/>
              <a:gd name="T61" fmla="*/ 0 h 64"/>
              <a:gd name="T62" fmla="*/ 1026 w 1070"/>
              <a:gd name="T63" fmla="*/ 0 h 64"/>
              <a:gd name="T64" fmla="*/ 1034 w 1070"/>
              <a:gd name="T65" fmla="*/ 0 h 64"/>
              <a:gd name="T66" fmla="*/ 1044 w 1070"/>
              <a:gd name="T67" fmla="*/ 2 h 64"/>
              <a:gd name="T68" fmla="*/ 1050 w 1070"/>
              <a:gd name="T69" fmla="*/ 4 h 64"/>
              <a:gd name="T70" fmla="*/ 1058 w 1070"/>
              <a:gd name="T71" fmla="*/ 10 h 64"/>
              <a:gd name="T72" fmla="*/ 1064 w 1070"/>
              <a:gd name="T73" fmla="*/ 14 h 64"/>
              <a:gd name="T74" fmla="*/ 1068 w 1070"/>
              <a:gd name="T75" fmla="*/ 20 h 64"/>
              <a:gd name="T76" fmla="*/ 1070 w 1070"/>
              <a:gd name="T77" fmla="*/ 26 h 64"/>
              <a:gd name="T78" fmla="*/ 1070 w 1070"/>
              <a:gd name="T79" fmla="*/ 32 h 64"/>
              <a:gd name="T80" fmla="*/ 1070 w 1070"/>
              <a:gd name="T81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70" h="64">
                <a:moveTo>
                  <a:pt x="1070" y="32"/>
                </a:moveTo>
                <a:lnTo>
                  <a:pt x="1070" y="32"/>
                </a:lnTo>
                <a:lnTo>
                  <a:pt x="1070" y="38"/>
                </a:lnTo>
                <a:lnTo>
                  <a:pt x="1068" y="44"/>
                </a:lnTo>
                <a:lnTo>
                  <a:pt x="1064" y="50"/>
                </a:lnTo>
                <a:lnTo>
                  <a:pt x="1058" y="56"/>
                </a:lnTo>
                <a:lnTo>
                  <a:pt x="1050" y="60"/>
                </a:lnTo>
                <a:lnTo>
                  <a:pt x="1044" y="62"/>
                </a:lnTo>
                <a:lnTo>
                  <a:pt x="1034" y="64"/>
                </a:lnTo>
                <a:lnTo>
                  <a:pt x="1026" y="64"/>
                </a:lnTo>
                <a:lnTo>
                  <a:pt x="46" y="64"/>
                </a:lnTo>
                <a:lnTo>
                  <a:pt x="46" y="64"/>
                </a:lnTo>
                <a:lnTo>
                  <a:pt x="36" y="64"/>
                </a:lnTo>
                <a:lnTo>
                  <a:pt x="28" y="62"/>
                </a:lnTo>
                <a:lnTo>
                  <a:pt x="20" y="60"/>
                </a:lnTo>
                <a:lnTo>
                  <a:pt x="14" y="56"/>
                </a:lnTo>
                <a:lnTo>
                  <a:pt x="8" y="50"/>
                </a:lnTo>
                <a:lnTo>
                  <a:pt x="4" y="44"/>
                </a:lnTo>
                <a:lnTo>
                  <a:pt x="0" y="38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26"/>
                </a:lnTo>
                <a:lnTo>
                  <a:pt x="4" y="20"/>
                </a:lnTo>
                <a:lnTo>
                  <a:pt x="8" y="14"/>
                </a:lnTo>
                <a:lnTo>
                  <a:pt x="14" y="10"/>
                </a:lnTo>
                <a:lnTo>
                  <a:pt x="20" y="4"/>
                </a:lnTo>
                <a:lnTo>
                  <a:pt x="28" y="2"/>
                </a:lnTo>
                <a:lnTo>
                  <a:pt x="36" y="0"/>
                </a:lnTo>
                <a:lnTo>
                  <a:pt x="46" y="0"/>
                </a:lnTo>
                <a:lnTo>
                  <a:pt x="1026" y="0"/>
                </a:lnTo>
                <a:lnTo>
                  <a:pt x="1026" y="0"/>
                </a:lnTo>
                <a:lnTo>
                  <a:pt x="1034" y="0"/>
                </a:lnTo>
                <a:lnTo>
                  <a:pt x="1044" y="2"/>
                </a:lnTo>
                <a:lnTo>
                  <a:pt x="1050" y="4"/>
                </a:lnTo>
                <a:lnTo>
                  <a:pt x="1058" y="10"/>
                </a:lnTo>
                <a:lnTo>
                  <a:pt x="1064" y="14"/>
                </a:lnTo>
                <a:lnTo>
                  <a:pt x="1068" y="20"/>
                </a:lnTo>
                <a:lnTo>
                  <a:pt x="1070" y="26"/>
                </a:lnTo>
                <a:lnTo>
                  <a:pt x="1070" y="32"/>
                </a:lnTo>
                <a:lnTo>
                  <a:pt x="1070" y="32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5" name="Freeform 11"/>
          <p:cNvSpPr/>
          <p:nvPr/>
        </p:nvSpPr>
        <p:spPr bwMode="auto">
          <a:xfrm>
            <a:off x="5557186" y="5010728"/>
            <a:ext cx="1077252" cy="102221"/>
          </a:xfrm>
          <a:custGeom>
            <a:avLst/>
            <a:gdLst>
              <a:gd name="T0" fmla="*/ 1096 w 1096"/>
              <a:gd name="T1" fmla="*/ 52 h 104"/>
              <a:gd name="T2" fmla="*/ 1096 w 1096"/>
              <a:gd name="T3" fmla="*/ 52 h 104"/>
              <a:gd name="T4" fmla="*/ 1094 w 1096"/>
              <a:gd name="T5" fmla="*/ 62 h 104"/>
              <a:gd name="T6" fmla="*/ 1092 w 1096"/>
              <a:gd name="T7" fmla="*/ 72 h 104"/>
              <a:gd name="T8" fmla="*/ 1088 w 1096"/>
              <a:gd name="T9" fmla="*/ 80 h 104"/>
              <a:gd name="T10" fmla="*/ 1082 w 1096"/>
              <a:gd name="T11" fmla="*/ 88 h 104"/>
              <a:gd name="T12" fmla="*/ 1074 w 1096"/>
              <a:gd name="T13" fmla="*/ 94 h 104"/>
              <a:gd name="T14" fmla="*/ 1066 w 1096"/>
              <a:gd name="T15" fmla="*/ 98 h 104"/>
              <a:gd name="T16" fmla="*/ 1058 w 1096"/>
              <a:gd name="T17" fmla="*/ 102 h 104"/>
              <a:gd name="T18" fmla="*/ 1048 w 1096"/>
              <a:gd name="T19" fmla="*/ 104 h 104"/>
              <a:gd name="T20" fmla="*/ 46 w 1096"/>
              <a:gd name="T21" fmla="*/ 104 h 104"/>
              <a:gd name="T22" fmla="*/ 46 w 1096"/>
              <a:gd name="T23" fmla="*/ 104 h 104"/>
              <a:gd name="T24" fmla="*/ 38 w 1096"/>
              <a:gd name="T25" fmla="*/ 102 h 104"/>
              <a:gd name="T26" fmla="*/ 28 w 1096"/>
              <a:gd name="T27" fmla="*/ 98 h 104"/>
              <a:gd name="T28" fmla="*/ 20 w 1096"/>
              <a:gd name="T29" fmla="*/ 94 h 104"/>
              <a:gd name="T30" fmla="*/ 14 w 1096"/>
              <a:gd name="T31" fmla="*/ 88 h 104"/>
              <a:gd name="T32" fmla="*/ 8 w 1096"/>
              <a:gd name="T33" fmla="*/ 80 h 104"/>
              <a:gd name="T34" fmla="*/ 4 w 1096"/>
              <a:gd name="T35" fmla="*/ 72 h 104"/>
              <a:gd name="T36" fmla="*/ 0 w 1096"/>
              <a:gd name="T37" fmla="*/ 62 h 104"/>
              <a:gd name="T38" fmla="*/ 0 w 1096"/>
              <a:gd name="T39" fmla="*/ 52 h 104"/>
              <a:gd name="T40" fmla="*/ 0 w 1096"/>
              <a:gd name="T41" fmla="*/ 52 h 104"/>
              <a:gd name="T42" fmla="*/ 0 w 1096"/>
              <a:gd name="T43" fmla="*/ 52 h 104"/>
              <a:gd name="T44" fmla="*/ 0 w 1096"/>
              <a:gd name="T45" fmla="*/ 42 h 104"/>
              <a:gd name="T46" fmla="*/ 4 w 1096"/>
              <a:gd name="T47" fmla="*/ 32 h 104"/>
              <a:gd name="T48" fmla="*/ 8 w 1096"/>
              <a:gd name="T49" fmla="*/ 22 h 104"/>
              <a:gd name="T50" fmla="*/ 14 w 1096"/>
              <a:gd name="T51" fmla="*/ 16 h 104"/>
              <a:gd name="T52" fmla="*/ 20 w 1096"/>
              <a:gd name="T53" fmla="*/ 8 h 104"/>
              <a:gd name="T54" fmla="*/ 28 w 1096"/>
              <a:gd name="T55" fmla="*/ 4 h 104"/>
              <a:gd name="T56" fmla="*/ 38 w 1096"/>
              <a:gd name="T57" fmla="*/ 2 h 104"/>
              <a:gd name="T58" fmla="*/ 46 w 1096"/>
              <a:gd name="T59" fmla="*/ 0 h 104"/>
              <a:gd name="T60" fmla="*/ 1048 w 1096"/>
              <a:gd name="T61" fmla="*/ 0 h 104"/>
              <a:gd name="T62" fmla="*/ 1048 w 1096"/>
              <a:gd name="T63" fmla="*/ 0 h 104"/>
              <a:gd name="T64" fmla="*/ 1058 w 1096"/>
              <a:gd name="T65" fmla="*/ 2 h 104"/>
              <a:gd name="T66" fmla="*/ 1066 w 1096"/>
              <a:gd name="T67" fmla="*/ 4 h 104"/>
              <a:gd name="T68" fmla="*/ 1074 w 1096"/>
              <a:gd name="T69" fmla="*/ 8 h 104"/>
              <a:gd name="T70" fmla="*/ 1082 w 1096"/>
              <a:gd name="T71" fmla="*/ 16 h 104"/>
              <a:gd name="T72" fmla="*/ 1088 w 1096"/>
              <a:gd name="T73" fmla="*/ 22 h 104"/>
              <a:gd name="T74" fmla="*/ 1092 w 1096"/>
              <a:gd name="T75" fmla="*/ 32 h 104"/>
              <a:gd name="T76" fmla="*/ 1094 w 1096"/>
              <a:gd name="T77" fmla="*/ 42 h 104"/>
              <a:gd name="T78" fmla="*/ 1096 w 1096"/>
              <a:gd name="T79" fmla="*/ 52 h 104"/>
              <a:gd name="T80" fmla="*/ 1096 w 1096"/>
              <a:gd name="T81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96" h="104">
                <a:moveTo>
                  <a:pt x="1096" y="52"/>
                </a:moveTo>
                <a:lnTo>
                  <a:pt x="1096" y="52"/>
                </a:lnTo>
                <a:lnTo>
                  <a:pt x="1094" y="62"/>
                </a:lnTo>
                <a:lnTo>
                  <a:pt x="1092" y="72"/>
                </a:lnTo>
                <a:lnTo>
                  <a:pt x="1088" y="80"/>
                </a:lnTo>
                <a:lnTo>
                  <a:pt x="1082" y="88"/>
                </a:lnTo>
                <a:lnTo>
                  <a:pt x="1074" y="94"/>
                </a:lnTo>
                <a:lnTo>
                  <a:pt x="1066" y="98"/>
                </a:lnTo>
                <a:lnTo>
                  <a:pt x="1058" y="102"/>
                </a:lnTo>
                <a:lnTo>
                  <a:pt x="1048" y="104"/>
                </a:lnTo>
                <a:lnTo>
                  <a:pt x="46" y="104"/>
                </a:lnTo>
                <a:lnTo>
                  <a:pt x="46" y="104"/>
                </a:lnTo>
                <a:lnTo>
                  <a:pt x="38" y="102"/>
                </a:lnTo>
                <a:lnTo>
                  <a:pt x="28" y="98"/>
                </a:lnTo>
                <a:lnTo>
                  <a:pt x="20" y="94"/>
                </a:lnTo>
                <a:lnTo>
                  <a:pt x="14" y="88"/>
                </a:lnTo>
                <a:lnTo>
                  <a:pt x="8" y="80"/>
                </a:lnTo>
                <a:lnTo>
                  <a:pt x="4" y="72"/>
                </a:lnTo>
                <a:lnTo>
                  <a:pt x="0" y="6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42"/>
                </a:lnTo>
                <a:lnTo>
                  <a:pt x="4" y="32"/>
                </a:lnTo>
                <a:lnTo>
                  <a:pt x="8" y="22"/>
                </a:lnTo>
                <a:lnTo>
                  <a:pt x="14" y="16"/>
                </a:lnTo>
                <a:lnTo>
                  <a:pt x="20" y="8"/>
                </a:lnTo>
                <a:lnTo>
                  <a:pt x="28" y="4"/>
                </a:lnTo>
                <a:lnTo>
                  <a:pt x="38" y="2"/>
                </a:lnTo>
                <a:lnTo>
                  <a:pt x="46" y="0"/>
                </a:lnTo>
                <a:lnTo>
                  <a:pt x="1048" y="0"/>
                </a:lnTo>
                <a:lnTo>
                  <a:pt x="1048" y="0"/>
                </a:lnTo>
                <a:lnTo>
                  <a:pt x="1058" y="2"/>
                </a:lnTo>
                <a:lnTo>
                  <a:pt x="1066" y="4"/>
                </a:lnTo>
                <a:lnTo>
                  <a:pt x="1074" y="8"/>
                </a:lnTo>
                <a:lnTo>
                  <a:pt x="1082" y="16"/>
                </a:lnTo>
                <a:lnTo>
                  <a:pt x="1088" y="22"/>
                </a:lnTo>
                <a:lnTo>
                  <a:pt x="1092" y="32"/>
                </a:lnTo>
                <a:lnTo>
                  <a:pt x="1094" y="42"/>
                </a:lnTo>
                <a:lnTo>
                  <a:pt x="1096" y="52"/>
                </a:lnTo>
                <a:lnTo>
                  <a:pt x="1096" y="52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6" name="Freeform 12"/>
          <p:cNvSpPr/>
          <p:nvPr/>
        </p:nvSpPr>
        <p:spPr bwMode="auto">
          <a:xfrm>
            <a:off x="5706585" y="1794697"/>
            <a:ext cx="1637502" cy="1035971"/>
          </a:xfrm>
          <a:custGeom>
            <a:avLst/>
            <a:gdLst>
              <a:gd name="T0" fmla="*/ 0 w 1666"/>
              <a:gd name="T1" fmla="*/ 0 h 1054"/>
              <a:gd name="T2" fmla="*/ 1666 w 1666"/>
              <a:gd name="T3" fmla="*/ 1054 h 1054"/>
              <a:gd name="T4" fmla="*/ 1348 w 1666"/>
              <a:gd name="T5" fmla="*/ 370 h 1054"/>
              <a:gd name="T6" fmla="*/ 622 w 1666"/>
              <a:gd name="T7" fmla="*/ 0 h 1054"/>
              <a:gd name="T8" fmla="*/ 0 w 1666"/>
              <a:gd name="T9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1054">
                <a:moveTo>
                  <a:pt x="0" y="0"/>
                </a:moveTo>
                <a:lnTo>
                  <a:pt x="1666" y="1054"/>
                </a:lnTo>
                <a:lnTo>
                  <a:pt x="1348" y="370"/>
                </a:lnTo>
                <a:lnTo>
                  <a:pt x="622" y="0"/>
                </a:lnTo>
                <a:lnTo>
                  <a:pt x="0" y="0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7" name="Freeform 13"/>
          <p:cNvSpPr/>
          <p:nvPr/>
        </p:nvSpPr>
        <p:spPr bwMode="auto">
          <a:xfrm>
            <a:off x="5703408" y="1817305"/>
            <a:ext cx="1637502" cy="1035971"/>
          </a:xfrm>
          <a:custGeom>
            <a:avLst/>
            <a:gdLst>
              <a:gd name="T0" fmla="*/ 0 w 1666"/>
              <a:gd name="T1" fmla="*/ 0 h 1054"/>
              <a:gd name="T2" fmla="*/ 1666 w 1666"/>
              <a:gd name="T3" fmla="*/ 1054 h 1054"/>
              <a:gd name="T4" fmla="*/ 1348 w 1666"/>
              <a:gd name="T5" fmla="*/ 370 h 1054"/>
              <a:gd name="T6" fmla="*/ 622 w 1666"/>
              <a:gd name="T7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6" h="1054">
                <a:moveTo>
                  <a:pt x="0" y="0"/>
                </a:moveTo>
                <a:lnTo>
                  <a:pt x="1666" y="1054"/>
                </a:lnTo>
                <a:lnTo>
                  <a:pt x="1348" y="370"/>
                </a:lnTo>
                <a:lnTo>
                  <a:pt x="622" y="0"/>
                </a:lnTo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8" name="Freeform 14"/>
          <p:cNvSpPr/>
          <p:nvPr/>
        </p:nvSpPr>
        <p:spPr bwMode="auto">
          <a:xfrm>
            <a:off x="4863262" y="2639986"/>
            <a:ext cx="2480826" cy="731274"/>
          </a:xfrm>
          <a:custGeom>
            <a:avLst/>
            <a:gdLst>
              <a:gd name="T0" fmla="*/ 0 w 2524"/>
              <a:gd name="T1" fmla="*/ 0 h 744"/>
              <a:gd name="T2" fmla="*/ 2524 w 2524"/>
              <a:gd name="T3" fmla="*/ 318 h 744"/>
              <a:gd name="T4" fmla="*/ 2498 w 2524"/>
              <a:gd name="T5" fmla="*/ 662 h 744"/>
              <a:gd name="T6" fmla="*/ 0 w 2524"/>
              <a:gd name="T7" fmla="*/ 744 h 744"/>
              <a:gd name="T8" fmla="*/ 0 w 2524"/>
              <a:gd name="T9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4" h="744">
                <a:moveTo>
                  <a:pt x="0" y="0"/>
                </a:moveTo>
                <a:lnTo>
                  <a:pt x="2524" y="318"/>
                </a:lnTo>
                <a:lnTo>
                  <a:pt x="2498" y="662"/>
                </a:lnTo>
                <a:lnTo>
                  <a:pt x="0" y="744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 dirty="0">
              <a:cs typeface="+mn-ea"/>
              <a:sym typeface="+mn-lt"/>
            </a:endParaRPr>
          </a:p>
        </p:txBody>
      </p:sp>
      <p:sp>
        <p:nvSpPr>
          <p:cNvPr id="19" name="Freeform 15"/>
          <p:cNvSpPr/>
          <p:nvPr/>
        </p:nvSpPr>
        <p:spPr bwMode="auto">
          <a:xfrm>
            <a:off x="5053944" y="2158368"/>
            <a:ext cx="2290144" cy="1802629"/>
          </a:xfrm>
          <a:custGeom>
            <a:avLst/>
            <a:gdLst>
              <a:gd name="T0" fmla="*/ 2012 w 2330"/>
              <a:gd name="T1" fmla="*/ 0 h 1834"/>
              <a:gd name="T2" fmla="*/ 0 w 2330"/>
              <a:gd name="T3" fmla="*/ 1674 h 1834"/>
              <a:gd name="T4" fmla="*/ 88 w 2330"/>
              <a:gd name="T5" fmla="*/ 1834 h 1834"/>
              <a:gd name="T6" fmla="*/ 2330 w 2330"/>
              <a:gd name="T7" fmla="*/ 684 h 1834"/>
              <a:gd name="T8" fmla="*/ 2012 w 2330"/>
              <a:gd name="T9" fmla="*/ 0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0" h="1834">
                <a:moveTo>
                  <a:pt x="2012" y="0"/>
                </a:moveTo>
                <a:lnTo>
                  <a:pt x="0" y="1674"/>
                </a:lnTo>
                <a:lnTo>
                  <a:pt x="88" y="1834"/>
                </a:lnTo>
                <a:lnTo>
                  <a:pt x="2330" y="684"/>
                </a:lnTo>
                <a:lnTo>
                  <a:pt x="2012" y="0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20" name="Freeform 16"/>
          <p:cNvSpPr/>
          <p:nvPr/>
        </p:nvSpPr>
        <p:spPr bwMode="auto">
          <a:xfrm>
            <a:off x="5053944" y="2158368"/>
            <a:ext cx="2290144" cy="1802629"/>
          </a:xfrm>
          <a:custGeom>
            <a:avLst/>
            <a:gdLst>
              <a:gd name="T0" fmla="*/ 2012 w 2330"/>
              <a:gd name="T1" fmla="*/ 0 h 1834"/>
              <a:gd name="T2" fmla="*/ 0 w 2330"/>
              <a:gd name="T3" fmla="*/ 1674 h 1834"/>
              <a:gd name="T4" fmla="*/ 88 w 2330"/>
              <a:gd name="T5" fmla="*/ 1834 h 1834"/>
              <a:gd name="T6" fmla="*/ 2330 w 2330"/>
              <a:gd name="T7" fmla="*/ 684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834">
                <a:moveTo>
                  <a:pt x="2012" y="0"/>
                </a:moveTo>
                <a:lnTo>
                  <a:pt x="0" y="1674"/>
                </a:lnTo>
                <a:lnTo>
                  <a:pt x="88" y="1834"/>
                </a:lnTo>
                <a:lnTo>
                  <a:pt x="2330" y="6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21" name="Freeform 17"/>
          <p:cNvSpPr/>
          <p:nvPr/>
        </p:nvSpPr>
        <p:spPr bwMode="auto">
          <a:xfrm>
            <a:off x="5053944" y="3803734"/>
            <a:ext cx="1843910" cy="737171"/>
          </a:xfrm>
          <a:custGeom>
            <a:avLst/>
            <a:gdLst>
              <a:gd name="T0" fmla="*/ 0 w 1876"/>
              <a:gd name="T1" fmla="*/ 0 h 750"/>
              <a:gd name="T2" fmla="*/ 1876 w 1876"/>
              <a:gd name="T3" fmla="*/ 400 h 750"/>
              <a:gd name="T4" fmla="*/ 1768 w 1876"/>
              <a:gd name="T5" fmla="*/ 750 h 750"/>
              <a:gd name="T6" fmla="*/ 88 w 1876"/>
              <a:gd name="T7" fmla="*/ 160 h 750"/>
              <a:gd name="T8" fmla="*/ 0 w 1876"/>
              <a:gd name="T9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6" h="750">
                <a:moveTo>
                  <a:pt x="0" y="0"/>
                </a:moveTo>
                <a:lnTo>
                  <a:pt x="1876" y="400"/>
                </a:lnTo>
                <a:lnTo>
                  <a:pt x="1768" y="750"/>
                </a:lnTo>
                <a:lnTo>
                  <a:pt x="88" y="16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22" name="Freeform 18"/>
          <p:cNvSpPr/>
          <p:nvPr/>
        </p:nvSpPr>
        <p:spPr bwMode="auto">
          <a:xfrm>
            <a:off x="5307530" y="2952547"/>
            <a:ext cx="2036558" cy="1484171"/>
          </a:xfrm>
          <a:custGeom>
            <a:avLst/>
            <a:gdLst>
              <a:gd name="T0" fmla="*/ 2072 w 2072"/>
              <a:gd name="T1" fmla="*/ 0 h 1510"/>
              <a:gd name="T2" fmla="*/ 0 w 2072"/>
              <a:gd name="T3" fmla="*/ 1336 h 1510"/>
              <a:gd name="T4" fmla="*/ 48 w 2072"/>
              <a:gd name="T5" fmla="*/ 1510 h 1510"/>
              <a:gd name="T6" fmla="*/ 2046 w 2072"/>
              <a:gd name="T7" fmla="*/ 344 h 1510"/>
              <a:gd name="T8" fmla="*/ 2072 w 2072"/>
              <a:gd name="T9" fmla="*/ 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2" h="1510">
                <a:moveTo>
                  <a:pt x="2072" y="0"/>
                </a:moveTo>
                <a:lnTo>
                  <a:pt x="0" y="1336"/>
                </a:lnTo>
                <a:lnTo>
                  <a:pt x="48" y="1510"/>
                </a:lnTo>
                <a:lnTo>
                  <a:pt x="2046" y="344"/>
                </a:lnTo>
                <a:lnTo>
                  <a:pt x="2072" y="0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 dirty="0">
              <a:cs typeface="+mn-ea"/>
              <a:sym typeface="+mn-lt"/>
            </a:endParaRPr>
          </a:p>
        </p:txBody>
      </p:sp>
      <p:sp>
        <p:nvSpPr>
          <p:cNvPr id="23" name="Freeform 19"/>
          <p:cNvSpPr/>
          <p:nvPr/>
        </p:nvSpPr>
        <p:spPr bwMode="auto">
          <a:xfrm>
            <a:off x="5307530" y="2952547"/>
            <a:ext cx="2036558" cy="1484171"/>
          </a:xfrm>
          <a:custGeom>
            <a:avLst/>
            <a:gdLst>
              <a:gd name="T0" fmla="*/ 2072 w 2072"/>
              <a:gd name="T1" fmla="*/ 0 h 1510"/>
              <a:gd name="T2" fmla="*/ 0 w 2072"/>
              <a:gd name="T3" fmla="*/ 1336 h 1510"/>
              <a:gd name="T4" fmla="*/ 48 w 2072"/>
              <a:gd name="T5" fmla="*/ 1510 h 1510"/>
              <a:gd name="T6" fmla="*/ 2046 w 2072"/>
              <a:gd name="T7" fmla="*/ 344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2" h="1510">
                <a:moveTo>
                  <a:pt x="2072" y="0"/>
                </a:moveTo>
                <a:lnTo>
                  <a:pt x="0" y="1336"/>
                </a:lnTo>
                <a:lnTo>
                  <a:pt x="48" y="1510"/>
                </a:lnTo>
                <a:lnTo>
                  <a:pt x="2046" y="3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5307530" y="4265694"/>
            <a:ext cx="1393745" cy="650676"/>
          </a:xfrm>
          <a:custGeom>
            <a:avLst/>
            <a:gdLst>
              <a:gd name="T0" fmla="*/ 0 w 1418"/>
              <a:gd name="T1" fmla="*/ 0 h 662"/>
              <a:gd name="T2" fmla="*/ 1418 w 1418"/>
              <a:gd name="T3" fmla="*/ 562 h 662"/>
              <a:gd name="T4" fmla="*/ 1342 w 1418"/>
              <a:gd name="T5" fmla="*/ 662 h 662"/>
              <a:gd name="T6" fmla="*/ 48 w 1418"/>
              <a:gd name="T7" fmla="*/ 174 h 662"/>
              <a:gd name="T8" fmla="*/ 0 w 1418"/>
              <a:gd name="T9" fmla="*/ 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8" h="662">
                <a:moveTo>
                  <a:pt x="0" y="0"/>
                </a:moveTo>
                <a:lnTo>
                  <a:pt x="1418" y="562"/>
                </a:lnTo>
                <a:lnTo>
                  <a:pt x="1342" y="662"/>
                </a:lnTo>
                <a:lnTo>
                  <a:pt x="48" y="174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 dirty="0">
              <a:cs typeface="+mn-ea"/>
              <a:sym typeface="+mn-lt"/>
            </a:endParaRPr>
          </a:p>
        </p:txBody>
      </p:sp>
      <p:sp>
        <p:nvSpPr>
          <p:cNvPr id="25" name="Freeform 21"/>
          <p:cNvSpPr/>
          <p:nvPr/>
        </p:nvSpPr>
        <p:spPr bwMode="auto">
          <a:xfrm>
            <a:off x="4863262" y="1794697"/>
            <a:ext cx="1454684" cy="1576563"/>
          </a:xfrm>
          <a:custGeom>
            <a:avLst/>
            <a:gdLst>
              <a:gd name="T0" fmla="*/ 858 w 1480"/>
              <a:gd name="T1" fmla="*/ 0 h 1604"/>
              <a:gd name="T2" fmla="*/ 0 w 1480"/>
              <a:gd name="T3" fmla="*/ 860 h 1604"/>
              <a:gd name="T4" fmla="*/ 0 w 1480"/>
              <a:gd name="T5" fmla="*/ 1604 h 1604"/>
              <a:gd name="T6" fmla="*/ 1480 w 1480"/>
              <a:gd name="T7" fmla="*/ 0 h 1604"/>
              <a:gd name="T8" fmla="*/ 858 w 1480"/>
              <a:gd name="T9" fmla="*/ 0 h 1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0" h="1604">
                <a:moveTo>
                  <a:pt x="858" y="0"/>
                </a:moveTo>
                <a:lnTo>
                  <a:pt x="0" y="860"/>
                </a:lnTo>
                <a:lnTo>
                  <a:pt x="0" y="1604"/>
                </a:lnTo>
                <a:lnTo>
                  <a:pt x="1480" y="0"/>
                </a:lnTo>
                <a:lnTo>
                  <a:pt x="858" y="0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26" name="Freeform 22"/>
          <p:cNvSpPr/>
          <p:nvPr/>
        </p:nvSpPr>
        <p:spPr bwMode="auto">
          <a:xfrm>
            <a:off x="5492315" y="4196891"/>
            <a:ext cx="1405539" cy="719479"/>
          </a:xfrm>
          <a:custGeom>
            <a:avLst/>
            <a:gdLst>
              <a:gd name="T0" fmla="*/ 90 w 1430"/>
              <a:gd name="T1" fmla="*/ 732 h 732"/>
              <a:gd name="T2" fmla="*/ 1322 w 1430"/>
              <a:gd name="T3" fmla="*/ 350 h 732"/>
              <a:gd name="T4" fmla="*/ 1430 w 1430"/>
              <a:gd name="T5" fmla="*/ 0 h 732"/>
              <a:gd name="T6" fmla="*/ 0 w 1430"/>
              <a:gd name="T7" fmla="*/ 646 h 732"/>
              <a:gd name="T8" fmla="*/ 90 w 1430"/>
              <a:gd name="T9" fmla="*/ 732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0" h="732">
                <a:moveTo>
                  <a:pt x="90" y="732"/>
                </a:moveTo>
                <a:lnTo>
                  <a:pt x="1322" y="350"/>
                </a:lnTo>
                <a:lnTo>
                  <a:pt x="1430" y="0"/>
                </a:lnTo>
                <a:lnTo>
                  <a:pt x="0" y="646"/>
                </a:lnTo>
                <a:lnTo>
                  <a:pt x="90" y="732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 dirty="0">
              <a:cs typeface="+mn-ea"/>
              <a:sym typeface="+mn-lt"/>
            </a:endParaRPr>
          </a:p>
        </p:txBody>
      </p:sp>
      <p:sp>
        <p:nvSpPr>
          <p:cNvPr id="27" name="Freeform 23"/>
          <p:cNvSpPr/>
          <p:nvPr/>
        </p:nvSpPr>
        <p:spPr bwMode="auto">
          <a:xfrm>
            <a:off x="5492315" y="4818081"/>
            <a:ext cx="1208960" cy="98289"/>
          </a:xfrm>
          <a:custGeom>
            <a:avLst/>
            <a:gdLst>
              <a:gd name="T0" fmla="*/ 0 w 1230"/>
              <a:gd name="T1" fmla="*/ 14 h 100"/>
              <a:gd name="T2" fmla="*/ 1230 w 1230"/>
              <a:gd name="T3" fmla="*/ 0 h 100"/>
              <a:gd name="T4" fmla="*/ 1154 w 1230"/>
              <a:gd name="T5" fmla="*/ 100 h 100"/>
              <a:gd name="T6" fmla="*/ 90 w 1230"/>
              <a:gd name="T7" fmla="*/ 100 h 100"/>
              <a:gd name="T8" fmla="*/ 0 w 1230"/>
              <a:gd name="T9" fmla="*/ 1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0" h="100">
                <a:moveTo>
                  <a:pt x="0" y="14"/>
                </a:moveTo>
                <a:lnTo>
                  <a:pt x="1230" y="0"/>
                </a:lnTo>
                <a:lnTo>
                  <a:pt x="1154" y="100"/>
                </a:lnTo>
                <a:lnTo>
                  <a:pt x="90" y="100"/>
                </a:lnTo>
                <a:lnTo>
                  <a:pt x="0" y="14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grpSp>
        <p:nvGrpSpPr>
          <p:cNvPr id="28" name="Group 29"/>
          <p:cNvGrpSpPr/>
          <p:nvPr/>
        </p:nvGrpSpPr>
        <p:grpSpPr>
          <a:xfrm flipH="1" flipV="1">
            <a:off x="7540447" y="1820367"/>
            <a:ext cx="500420" cy="427840"/>
            <a:chOff x="1985980" y="2906793"/>
            <a:chExt cx="999502" cy="854537"/>
          </a:xfrm>
        </p:grpSpPr>
        <p:sp>
          <p:nvSpPr>
            <p:cNvPr id="29" name="Shape 147"/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01" y="connsiteY0-102"/>
                </a:cxn>
                <a:cxn ang="0">
                  <a:pos x="connsiteX1-103" y="connsiteY1-104"/>
                </a:cxn>
                <a:cxn ang="0">
                  <a:pos x="connsiteX2-105" y="connsiteY2-106"/>
                </a:cxn>
                <a:cxn ang="0">
                  <a:pos x="connsiteX3-107" y="connsiteY3-108"/>
                </a:cxn>
                <a:cxn ang="0">
                  <a:pos x="connsiteX4-109" y="connsiteY4-1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1"/>
              </a:solidFill>
              <a:prstDash val="dash"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 sz="3600">
                <a:cs typeface="+mn-ea"/>
                <a:sym typeface="+mn-lt"/>
              </a:endParaRPr>
            </a:p>
          </p:txBody>
        </p:sp>
        <p:sp>
          <p:nvSpPr>
            <p:cNvPr id="30" name="Shape 147"/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11" y="connsiteY0-112"/>
                </a:cxn>
                <a:cxn ang="0">
                  <a:pos x="connsiteX1-113" y="connsiteY1-114"/>
                </a:cxn>
                <a:cxn ang="0">
                  <a:pos x="connsiteX2-115" y="connsiteY2-116"/>
                </a:cxn>
                <a:cxn ang="0">
                  <a:pos x="connsiteX3-117" y="connsiteY3-118"/>
                </a:cxn>
                <a:cxn ang="0">
                  <a:pos x="connsiteX4-119" y="connsiteY4-12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1"/>
              </a:solidFill>
              <a:prstDash val="dash"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 sz="3600">
                <a:cs typeface="+mn-ea"/>
                <a:sym typeface="+mn-lt"/>
              </a:endParaRPr>
            </a:p>
          </p:txBody>
        </p:sp>
        <p:sp>
          <p:nvSpPr>
            <p:cNvPr id="31" name="Oval 32"/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</p:grpSp>
      <p:grpSp>
        <p:nvGrpSpPr>
          <p:cNvPr id="32" name="Group 33"/>
          <p:cNvGrpSpPr/>
          <p:nvPr/>
        </p:nvGrpSpPr>
        <p:grpSpPr>
          <a:xfrm flipH="1">
            <a:off x="7532583" y="4863994"/>
            <a:ext cx="500420" cy="427840"/>
            <a:chOff x="1985980" y="2906793"/>
            <a:chExt cx="999502" cy="854537"/>
          </a:xfrm>
        </p:grpSpPr>
        <p:sp>
          <p:nvSpPr>
            <p:cNvPr id="33" name="Shape 147"/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01" y="connsiteY0-102"/>
                </a:cxn>
                <a:cxn ang="0">
                  <a:pos x="connsiteX1-103" y="connsiteY1-104"/>
                </a:cxn>
                <a:cxn ang="0">
                  <a:pos x="connsiteX2-105" y="connsiteY2-106"/>
                </a:cxn>
                <a:cxn ang="0">
                  <a:pos x="connsiteX3-107" y="connsiteY3-108"/>
                </a:cxn>
                <a:cxn ang="0">
                  <a:pos x="connsiteX4-109" y="connsiteY4-1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1"/>
              </a:solidFill>
              <a:prstDash val="dash"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 sz="3600">
                <a:cs typeface="+mn-ea"/>
                <a:sym typeface="+mn-lt"/>
              </a:endParaRPr>
            </a:p>
          </p:txBody>
        </p:sp>
        <p:sp>
          <p:nvSpPr>
            <p:cNvPr id="34" name="Shape 147"/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11" y="connsiteY0-112"/>
                </a:cxn>
                <a:cxn ang="0">
                  <a:pos x="connsiteX1-113" y="connsiteY1-114"/>
                </a:cxn>
                <a:cxn ang="0">
                  <a:pos x="connsiteX2-115" y="connsiteY2-116"/>
                </a:cxn>
                <a:cxn ang="0">
                  <a:pos x="connsiteX3-117" y="connsiteY3-118"/>
                </a:cxn>
                <a:cxn ang="0">
                  <a:pos x="connsiteX4-119" y="connsiteY4-12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1"/>
              </a:solidFill>
              <a:prstDash val="dash"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 sz="3600">
                <a:cs typeface="+mn-ea"/>
                <a:sym typeface="+mn-lt"/>
              </a:endParaRPr>
            </a:p>
          </p:txBody>
        </p:sp>
        <p:sp>
          <p:nvSpPr>
            <p:cNvPr id="35" name="Oval 36"/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</p:grpSp>
      <p:grpSp>
        <p:nvGrpSpPr>
          <p:cNvPr id="36" name="Group 37"/>
          <p:cNvGrpSpPr/>
          <p:nvPr/>
        </p:nvGrpSpPr>
        <p:grpSpPr>
          <a:xfrm flipH="1">
            <a:off x="7545122" y="2981856"/>
            <a:ext cx="505213" cy="47534"/>
            <a:chOff x="3647186" y="3784583"/>
            <a:chExt cx="1009075" cy="94940"/>
          </a:xfrm>
        </p:grpSpPr>
        <p:cxnSp>
          <p:nvCxnSpPr>
            <p:cNvPr id="37" name="Straight Connector 38"/>
            <p:cNvCxnSpPr/>
            <p:nvPr/>
          </p:nvCxnSpPr>
          <p:spPr>
            <a:xfrm flipH="1">
              <a:off x="3647186" y="3834651"/>
              <a:ext cx="1009075" cy="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9"/>
            <p:cNvSpPr/>
            <p:nvPr/>
          </p:nvSpPr>
          <p:spPr>
            <a:xfrm>
              <a:off x="3653536" y="3784583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</p:grpSp>
      <p:grpSp>
        <p:nvGrpSpPr>
          <p:cNvPr id="39" name="Group 40"/>
          <p:cNvGrpSpPr/>
          <p:nvPr/>
        </p:nvGrpSpPr>
        <p:grpSpPr>
          <a:xfrm flipH="1">
            <a:off x="7540447" y="4046131"/>
            <a:ext cx="505213" cy="47534"/>
            <a:chOff x="3647186" y="3784583"/>
            <a:chExt cx="1009075" cy="94940"/>
          </a:xfrm>
        </p:grpSpPr>
        <p:cxnSp>
          <p:nvCxnSpPr>
            <p:cNvPr id="40" name="Straight Connector 41"/>
            <p:cNvCxnSpPr/>
            <p:nvPr/>
          </p:nvCxnSpPr>
          <p:spPr>
            <a:xfrm flipH="1">
              <a:off x="3647186" y="3834651"/>
              <a:ext cx="1009075" cy="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2"/>
            <p:cNvSpPr/>
            <p:nvPr/>
          </p:nvSpPr>
          <p:spPr>
            <a:xfrm>
              <a:off x="3653536" y="3784583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55997" y="1501732"/>
            <a:ext cx="2120399" cy="733777"/>
            <a:chOff x="1951596" y="1976212"/>
            <a:chExt cx="2120399" cy="733777"/>
          </a:xfrm>
        </p:grpSpPr>
        <p:sp>
          <p:nvSpPr>
            <p:cNvPr id="43" name="矩形 42"/>
            <p:cNvSpPr/>
            <p:nvPr/>
          </p:nvSpPr>
          <p:spPr>
            <a:xfrm>
              <a:off x="1951596" y="1976212"/>
              <a:ext cx="1415772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951596" y="2202158"/>
              <a:ext cx="21203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urna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251369" y="2639986"/>
            <a:ext cx="2120399" cy="733777"/>
            <a:chOff x="1951596" y="1976212"/>
            <a:chExt cx="2120399" cy="733777"/>
          </a:xfrm>
        </p:grpSpPr>
        <p:sp>
          <p:nvSpPr>
            <p:cNvPr id="46" name="矩形 45"/>
            <p:cNvSpPr/>
            <p:nvPr/>
          </p:nvSpPr>
          <p:spPr>
            <a:xfrm>
              <a:off x="1951596" y="1976212"/>
              <a:ext cx="1415772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951596" y="2202158"/>
              <a:ext cx="21203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urna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254252" y="3778240"/>
            <a:ext cx="2120399" cy="733777"/>
            <a:chOff x="1951596" y="1976212"/>
            <a:chExt cx="2120399" cy="733777"/>
          </a:xfrm>
        </p:grpSpPr>
        <p:sp>
          <p:nvSpPr>
            <p:cNvPr id="49" name="矩形 48"/>
            <p:cNvSpPr/>
            <p:nvPr/>
          </p:nvSpPr>
          <p:spPr>
            <a:xfrm>
              <a:off x="1951596" y="1976212"/>
              <a:ext cx="1415772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951596" y="2202158"/>
              <a:ext cx="21203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urna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248133" y="4916370"/>
            <a:ext cx="2120399" cy="733777"/>
            <a:chOff x="1951596" y="1976212"/>
            <a:chExt cx="2120399" cy="733777"/>
          </a:xfrm>
        </p:grpSpPr>
        <p:sp>
          <p:nvSpPr>
            <p:cNvPr id="52" name="矩形 51"/>
            <p:cNvSpPr/>
            <p:nvPr/>
          </p:nvSpPr>
          <p:spPr>
            <a:xfrm>
              <a:off x="1951596" y="1976212"/>
              <a:ext cx="1415772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951596" y="2202158"/>
              <a:ext cx="21203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urna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721810" y="1742609"/>
            <a:ext cx="105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/>
              <a:t>89</a:t>
            </a:r>
            <a:r>
              <a:rPr lang="en-US" altLang="zh-CN" sz="3200" b="1" dirty="0"/>
              <a:t>%</a:t>
            </a:r>
            <a:endParaRPr lang="zh-CN" altLang="en-US" sz="4400" b="1" dirty="0"/>
          </a:p>
        </p:txBody>
      </p:sp>
      <p:sp>
        <p:nvSpPr>
          <p:cNvPr id="55" name="矩形 54"/>
          <p:cNvSpPr/>
          <p:nvPr/>
        </p:nvSpPr>
        <p:spPr>
          <a:xfrm>
            <a:off x="721810" y="2492114"/>
            <a:ext cx="2480826" cy="338554"/>
          </a:xfrm>
          <a:prstGeom prst="rect">
            <a:avLst/>
          </a:prstGeom>
          <a:solidFill>
            <a:srgbClr val="AFE2D0"/>
          </a:solidFill>
        </p:spPr>
        <p:txBody>
          <a:bodyPr wrap="square" anchor="ctr">
            <a:spAutoFit/>
          </a:bodyPr>
          <a:lstStyle/>
          <a:p>
            <a:pPr defTabSz="1219200">
              <a:defRPr/>
            </a:pPr>
            <a:r>
              <a:rPr lang="zh-CN" altLang="en-US" sz="16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16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49244" y="3026962"/>
            <a:ext cx="43355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Nunc viverra imperdiet enim. Fusce est. Vivamus a tellus.</a:t>
            </a: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24725" r="32321" b="36699"/>
          <a:stretch>
            <a:fillRect/>
          </a:stretch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82930" y="3052762"/>
            <a:ext cx="1826141" cy="7439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38624" y="2300912"/>
            <a:ext cx="47147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D3C18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PART THREE</a:t>
            </a:r>
            <a:endParaRPr lang="zh-CN" altLang="en-US" sz="5400" dirty="0">
              <a:solidFill>
                <a:srgbClr val="D3C18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46442" y="3809447"/>
            <a:ext cx="44991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/>
              <a:t>Lorem ipsum dolor sit amet, consectetuer adipiscing elit. Maecenas porttitor congue massa. Fusce posuere, magna sed pulvinar ultricies, purus lectus malesuada libero, sit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1255</Words>
  <Application>Microsoft Office PowerPoint</Application>
  <PresentationFormat>宽屏</PresentationFormat>
  <Paragraphs>129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华文中宋</vt:lpstr>
      <vt:lpstr>微软雅黑</vt:lpstr>
      <vt:lpstr>微软雅黑 Light</vt:lpstr>
      <vt:lpstr>Agency FB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天 下</cp:lastModifiedBy>
  <cp:revision>6</cp:revision>
  <dcterms:created xsi:type="dcterms:W3CDTF">2019-03-13T10:45:00Z</dcterms:created>
  <dcterms:modified xsi:type="dcterms:W3CDTF">2021-01-06T03:24:50Z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